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mp3" ContentType="audio/mpeg"/>
  <Default Extension="wmf" ContentType="image/x-wmf"/>
  <Default Extension="gif" ContentType="image/gif"/>
  <Default Extension="bin" ContentType="application/vnd.openxmlformats-officedocument.oleObject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Masters/slideMaster6.xml" ContentType="application/vnd.openxmlformats-officedocument.presentationml.slideMaster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6.xml" ContentType="application/vnd.openxmlformats-officedocument.theme+xml"/>
  <Override PartName="/ppt/slideMasters/slideMaster7.xml" ContentType="application/vnd.openxmlformats-officedocument.presentationml.slideMaster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7.xml" ContentType="application/vnd.openxmlformats-officedocument.theme+xml"/>
  <Override PartName="/ppt/slideMasters/slideMaster8.xml" ContentType="application/vnd.openxmlformats-officedocument.presentationml.slideMaster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8.xml" ContentType="application/vnd.openxmlformats-officedocument.theme+xml"/>
  <Override PartName="/ppt/slideMasters/slideMaster9.xml" ContentType="application/vnd.openxmlformats-officedocument.presentationml.slideMaster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9.xml" ContentType="application/vnd.openxmlformats-officedocument.theme+xml"/>
  <Override PartName="/ppt/slideMasters/slideMaster10.xml" ContentType="application/vnd.openxmlformats-officedocument.presentationml.slideMaster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0.xml" ContentType="application/vnd.openxmlformats-officedocument.theme+xml"/>
  <Override PartName="/ppt/slideMasters/slideMaster11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11.xml" ContentType="application/vnd.openxmlformats-officedocument.theme+xml"/>
  <Override PartName="/ppt/slideMasters/slideMaster12.xml" ContentType="application/vnd.openxmlformats-officedocument.presentationml.slideMaster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12.xml" ContentType="application/vnd.openxmlformats-officedocument.theme+xml"/>
  <Override PartName="/ppt/slideMasters/slideMaster13.xml" ContentType="application/vnd.openxmlformats-officedocument.presentationml.slideMaster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13.xml" ContentType="application/vnd.openxmlformats-officedocument.theme+xml"/>
  <Override PartName="/ppt/slideMasters/slideMaster14.xml" ContentType="application/vnd.openxmlformats-officedocument.presentationml.slideMaster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4.xml" ContentType="application/vnd.openxmlformats-officedocument.theme+xml"/>
  <Override PartName="/ppt/slideMasters/slideMaster15.xml" ContentType="application/vnd.openxmlformats-officedocument.presentationml.slideMaster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15.xml" ContentType="application/vnd.openxmlformats-officedocument.theme+xml"/>
  <Override PartName="/ppt/slideMasters/slideMaster16.xml" ContentType="application/vnd.openxmlformats-officedocument.presentationml.slideMaster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6.xml" ContentType="application/vnd.openxmlformats-officedocument.theme+xml"/>
  <Override PartName="/ppt/notesMasters/notesMaster1.xml" ContentType="application/vnd.openxmlformats-officedocument.presentationml.notesMaster+xml"/>
  <Override PartName="/ppt/theme/theme17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drawings/vmlDrawing3.vml" ContentType="application/vnd.openxmlformats-officedocument.vmlDrawing"/>
  <Override PartName="/ppt/slides/slide10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slides/slide15.xml" ContentType="application/vnd.openxmlformats-officedocument.presentationml.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slides/slide18.xml" ContentType="application/vnd.openxmlformats-officedocument.presentationml.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slides/slide19.xml" ContentType="application/vnd.openxmlformats-officedocument.presentationml.slide+xml"/>
  <Override PartName="/ppt/drawings/vmlDrawing4.vml" ContentType="application/vnd.openxmlformats-officedocument.vmlDrawing"/>
  <Override PartName="/ppt/slides/slide20.xml" ContentType="application/vnd.openxmlformats-officedocument.presentationml.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35.xml" ContentType="application/vnd.openxmlformats-officedocument.presentationml.slide+xml"/>
  <Override PartName="/ppt/theme/themeOverride6.xml" ContentType="application/vnd.openxmlformats-officedocument.themeOverride+xml"/>
  <Override PartName="/ppt/notesSlides/notesSlide12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  <p:sldMasterId id="2147483660" r:id="rId13"/>
    <p:sldMasterId id="2147483661" r:id="rId14"/>
    <p:sldMasterId id="2147483662" r:id="rId15"/>
    <p:sldMasterId id="2147483663" r:id="rId16"/>
  </p:sldMasterIdLst>
  <p:notesMasterIdLst>
    <p:notesMasterId r:id="rId17"/>
  </p:notesMasterIdLst>
  <p:sldIdLst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</p:sldIdLst>
  <p:sldSz type="screen16x9" cy="5143500" cx="9144000"/>
  <p:notesSz cx="6858000" cy="9144000"/>
  <p:defaultTextStyle>
    <a:defPPr>
      <a:defRPr lang="zh-CN"/>
    </a:defPPr>
    <a:lvl1pPr algn="l" defTabSz="914265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265" eaLnBrk="1" hangingPunct="1" latinLnBrk="0" marL="45713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265" eaLnBrk="1" hangingPunct="1" latinLnBrk="0" marL="914265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265" eaLnBrk="1" hangingPunct="1" latinLnBrk="0" marL="1371396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265" eaLnBrk="1" hangingPunct="1" latinLnBrk="0" marL="1828529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265" eaLnBrk="1" hangingPunct="1" latinLnBrk="0" marL="2285658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265" eaLnBrk="1" hangingPunct="1" latinLnBrk="0" marL="2742788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265" eaLnBrk="1" hangingPunct="1" latinLnBrk="0" marL="319992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265" eaLnBrk="1" hangingPunct="1" latinLnBrk="0" marL="3657052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srgbClr val="FF0000"/>
    </p:penClr>
  </p:showPr>
  <p:clrMru>
    <a:srgbClr val="FF6600"/>
    <a:srgbClr val="66CCFF"/>
    <a:srgbClr val="00B4C3"/>
    <a:srgbClr val="000000"/>
    <a:srgbClr val="2C2084"/>
    <a:srgbClr val="ED7D31"/>
    <a:srgbClr val="FFFFFF"/>
    <a:srgbClr val="7ABC32"/>
    <a:srgbClr val="FFCC00"/>
    <a:srgbClr val="2E75B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25526" autoAdjust="0"/>
    <p:restoredTop sz="94660"/>
  </p:normalViewPr>
  <p:slideViewPr>
    <p:cSldViewPr>
      <p:cViewPr varScale="1">
        <p:scale>
          <a:sx n="84" d="100"/>
          <a:sy n="84" d="100"/>
        </p:scale>
        <p:origin x="400" y="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notesMaster" Target="notesMasters/notesMaster1.xml"/><Relationship Id="rId18" Type="http://schemas.openxmlformats.org/officeDocument/2006/relationships/slide" Target="slides/slide1.xml"/><Relationship Id="rId19" Type="http://schemas.openxmlformats.org/officeDocument/2006/relationships/slide" Target="slides/slide2.xml"/><Relationship Id="rId20" Type="http://schemas.openxmlformats.org/officeDocument/2006/relationships/slide" Target="slides/slide3.xml"/><Relationship Id="rId21" Type="http://schemas.openxmlformats.org/officeDocument/2006/relationships/slide" Target="slides/slide4.xml"/><Relationship Id="rId22" Type="http://schemas.openxmlformats.org/officeDocument/2006/relationships/slide" Target="slides/slide5.xml"/><Relationship Id="rId23" Type="http://schemas.openxmlformats.org/officeDocument/2006/relationships/slide" Target="slides/slide6.xml"/><Relationship Id="rId24" Type="http://schemas.openxmlformats.org/officeDocument/2006/relationships/slide" Target="slides/slide7.xml"/><Relationship Id="rId25" Type="http://schemas.openxmlformats.org/officeDocument/2006/relationships/slide" Target="slides/slide8.xml"/><Relationship Id="rId26" Type="http://schemas.openxmlformats.org/officeDocument/2006/relationships/slide" Target="slides/slide9.xml"/><Relationship Id="rId27" Type="http://schemas.openxmlformats.org/officeDocument/2006/relationships/slide" Target="slides/slide10.xml"/><Relationship Id="rId28" Type="http://schemas.openxmlformats.org/officeDocument/2006/relationships/slide" Target="slides/slide11.xml"/><Relationship Id="rId29" Type="http://schemas.openxmlformats.org/officeDocument/2006/relationships/slide" Target="slides/slide12.xml"/><Relationship Id="rId30" Type="http://schemas.openxmlformats.org/officeDocument/2006/relationships/slide" Target="slides/slide13.xml"/><Relationship Id="rId31" Type="http://schemas.openxmlformats.org/officeDocument/2006/relationships/slide" Target="slides/slide14.xml"/><Relationship Id="rId32" Type="http://schemas.openxmlformats.org/officeDocument/2006/relationships/slide" Target="slides/slide15.xml"/><Relationship Id="rId33" Type="http://schemas.openxmlformats.org/officeDocument/2006/relationships/slide" Target="slides/slide16.xml"/><Relationship Id="rId34" Type="http://schemas.openxmlformats.org/officeDocument/2006/relationships/slide" Target="slides/slide17.xml"/><Relationship Id="rId35" Type="http://schemas.openxmlformats.org/officeDocument/2006/relationships/slide" Target="slides/slide18.xml"/><Relationship Id="rId36" Type="http://schemas.openxmlformats.org/officeDocument/2006/relationships/slide" Target="slides/slide19.xml"/><Relationship Id="rId37" Type="http://schemas.openxmlformats.org/officeDocument/2006/relationships/slide" Target="slides/slide20.xml"/><Relationship Id="rId38" Type="http://schemas.openxmlformats.org/officeDocument/2006/relationships/slide" Target="slides/slide21.xml"/><Relationship Id="rId39" Type="http://schemas.openxmlformats.org/officeDocument/2006/relationships/slide" Target="slides/slide22.xml"/><Relationship Id="rId40" Type="http://schemas.openxmlformats.org/officeDocument/2006/relationships/slide" Target="slides/slide23.xml"/><Relationship Id="rId41" Type="http://schemas.openxmlformats.org/officeDocument/2006/relationships/slide" Target="slides/slide24.xml"/><Relationship Id="rId42" Type="http://schemas.openxmlformats.org/officeDocument/2006/relationships/slide" Target="slides/slide25.xml"/><Relationship Id="rId43" Type="http://schemas.openxmlformats.org/officeDocument/2006/relationships/slide" Target="slides/slide26.xml"/><Relationship Id="rId44" Type="http://schemas.openxmlformats.org/officeDocument/2006/relationships/slide" Target="slides/slide27.xml"/><Relationship Id="rId45" Type="http://schemas.openxmlformats.org/officeDocument/2006/relationships/slide" Target="slides/slide28.xml"/><Relationship Id="rId46" Type="http://schemas.openxmlformats.org/officeDocument/2006/relationships/slide" Target="slides/slide29.xml"/><Relationship Id="rId47" Type="http://schemas.openxmlformats.org/officeDocument/2006/relationships/slide" Target="slides/slide30.xml"/><Relationship Id="rId48" Type="http://schemas.openxmlformats.org/officeDocument/2006/relationships/slide" Target="slides/slide31.xml"/><Relationship Id="rId49" Type="http://schemas.openxmlformats.org/officeDocument/2006/relationships/slide" Target="slides/slide32.xml"/><Relationship Id="rId50" Type="http://schemas.openxmlformats.org/officeDocument/2006/relationships/slide" Target="slides/slide33.xml"/><Relationship Id="rId51" Type="http://schemas.openxmlformats.org/officeDocument/2006/relationships/slide" Target="slides/slide34.xml"/><Relationship Id="rId52" Type="http://schemas.openxmlformats.org/officeDocument/2006/relationships/slide" Target="slides/slide35.xml"/><Relationship Id="rId53" Type="http://schemas.openxmlformats.org/officeDocument/2006/relationships/slide" Target="slides/slide36.xml"/><Relationship Id="rId54" Type="http://schemas.openxmlformats.org/officeDocument/2006/relationships/slide" Target="slides/slide37.xml"/><Relationship Id="rId55" Type="http://schemas.openxmlformats.org/officeDocument/2006/relationships/slide" Target="slides/slide38.xml"/><Relationship Id="rId56" Type="http://schemas.openxmlformats.org/officeDocument/2006/relationships/slide" Target="slides/slide39.xml"/><Relationship Id="rId57" Type="http://schemas.openxmlformats.org/officeDocument/2006/relationships/slide" Target="slides/slide40.xml"/><Relationship Id="rId58" Type="http://schemas.openxmlformats.org/officeDocument/2006/relationships/slide" Target="slides/slide41.xml"/><Relationship Id="rId59" Type="http://schemas.openxmlformats.org/officeDocument/2006/relationships/slide" Target="slides/slide42.xml"/><Relationship Id="rId60" Type="http://schemas.openxmlformats.org/officeDocument/2006/relationships/tableStyles" Target="tableStyles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63" Type="http://schemas.openxmlformats.org/officeDocument/2006/relationships/theme" Target="theme/theme1.xml"/></Relationships>
</file>

<file path=ppt/drawings/_rels/vmlDrawing3.vml.rels><?xml version="1.0" encoding="UTF-8" standalone="yes"?>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4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17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9718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197DCB98-747F-4A4B-9802-BF979AC9BF67}" type="datetimeFigureOut">
              <a:rPr altLang="en-US" lang="zh-CN" smtClean="0"/>
              <a:t>2019/4/11</a:t>
            </a:fld>
            <a:endParaRPr altLang="en-US" lang="zh-CN"/>
          </a:p>
        </p:txBody>
      </p:sp>
      <p:sp>
        <p:nvSpPr>
          <p:cNvPr id="1049719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9720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721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9722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39CDD52B-9EDF-42CF-A81D-60C590523847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265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265" eaLnBrk="1" hangingPunct="1" latinLnBrk="0" marL="45713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265" eaLnBrk="1" hangingPunct="1" latinLnBrk="0" marL="914265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265" eaLnBrk="1" hangingPunct="1" latinLnBrk="0" marL="1371396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265" eaLnBrk="1" hangingPunct="1" latinLnBrk="0" marL="1828529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265" eaLnBrk="1" hangingPunct="1" latinLnBrk="0" marL="2285658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265" eaLnBrk="1" hangingPunct="1" latinLnBrk="0" marL="2742788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265" eaLnBrk="1" hangingPunct="1" latinLnBrk="0" marL="319992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265" eaLnBrk="1" hangingPunct="1" latinLnBrk="0" marL="3657052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5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7F1D5E53-1996-4A18-8378-BCF5C8046DA1}" type="slidenum">
              <a:rPr altLang="en-US" lang="zh-CN" smtClean="0"/>
              <a:t>6</a:t>
            </a:fld>
            <a:endParaRPr altLang="en-US" dirty="0"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2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900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0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algn="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00B1FB53-074E-453F-8BCF-006D7CFC3CA0}" type="slidenum">
              <a:rPr altLang="en-US" baseline="0" b="0" cap="none" sz="1200" i="0" kern="1200" kumimoji="0" lang="zh-CN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algn="r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28</a:t>
            </a:fld>
            <a:endParaRPr altLang="en-US" baseline="0" b="0" cap="none" sz="1200" i="0" kern="1200" kumimoji="0" lang="zh-C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3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904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4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algn="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00B1FB53-074E-453F-8BCF-006D7CFC3CA0}" type="slidenum">
              <a:rPr altLang="en-US" baseline="0" b="0" cap="none" sz="1200" i="0" kern="1200" kumimoji="0" lang="zh-CN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algn="r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34</a:t>
            </a:fld>
            <a:endParaRPr altLang="en-US" baseline="0" b="0" cap="none" sz="1200" i="0" kern="1200" kumimoji="0" lang="zh-C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8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90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8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7F1D5E53-1996-4A18-8378-BCF5C8046DA1}" type="slidenum">
              <a:rPr altLang="en-US" lang="zh-CN" smtClean="0">
                <a:solidFill>
                  <a:prstClr val="black"/>
                </a:solidFill>
                <a:latin typeface="Calibri"/>
                <a:ea typeface="宋体"/>
              </a:rPr>
              <a:t>35</a:t>
            </a:fld>
            <a:endParaRPr altLang="en-US" dirty="0" lang="zh-CN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3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908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8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algn="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00B1FB53-074E-453F-8BCF-006D7CFC3CA0}" type="slidenum">
              <a:rPr altLang="en-US" baseline="0" b="0" cap="none" sz="1200" i="0" kern="1200" kumimoji="0" lang="zh-CN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algn="r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36</a:t>
            </a:fld>
            <a:endParaRPr altLang="en-US" baseline="0" b="0" cap="none" sz="1200" i="0" kern="1200" kumimoji="0" lang="zh-C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67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7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algn="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00B1FB53-074E-453F-8BCF-006D7CFC3CA0}" type="slidenum">
              <a:rPr altLang="en-US" baseline="0" b="0" cap="none" sz="1200" i="0" kern="1200" kumimoji="0" lang="zh-CN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algn="r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10</a:t>
            </a:fld>
            <a:endParaRPr altLang="en-US" baseline="0" b="0" cap="none" sz="1200" i="0" kern="1200" kumimoji="0" lang="zh-C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6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3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3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7F1D5E53-1996-4A18-8378-BCF5C8046DA1}" type="slidenum">
              <a:rPr altLang="en-US" lang="zh-CN" smtClean="0">
                <a:solidFill>
                  <a:prstClr val="black"/>
                </a:solidFill>
                <a:latin typeface="Calibri"/>
                <a:ea typeface="宋体"/>
              </a:rPr>
              <a:t>14</a:t>
            </a:fld>
            <a:endParaRPr altLang="en-US" dirty="0" lang="zh-CN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4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80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0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algn="r" defTabSz="914332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7F1D5E53-1996-4A18-8378-BCF5C8046DA1}" type="slidenum">
              <a:rPr altLang="en-US" baseline="0" b="0" cap="none" sz="1200" i="0" kern="1200" kumimoji="0" lang="zh-CN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algn="r" defTabSz="914332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15</a:t>
            </a:fld>
            <a:endParaRPr altLang="en-US" baseline="0" b="0" cap="none" dirty="0" sz="1200" i="0" kern="1200" kumimoji="0" lang="zh-C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4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4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84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7F1D5E53-1996-4A18-8378-BCF5C8046DA1}" type="slidenum">
              <a:rPr altLang="en-US" lang="zh-CN" smtClean="0">
                <a:solidFill>
                  <a:prstClr val="black"/>
                </a:solidFill>
                <a:latin typeface="Calibri"/>
                <a:ea typeface="宋体"/>
              </a:rPr>
              <a:t>17</a:t>
            </a:fld>
            <a:endParaRPr altLang="en-US" dirty="0" lang="zh-CN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5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88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8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7F1D5E53-1996-4A18-8378-BCF5C8046DA1}" type="slidenum">
              <a:rPr altLang="en-US" lang="zh-CN" smtClean="0">
                <a:solidFill>
                  <a:prstClr val="black"/>
                </a:solidFill>
                <a:latin typeface="Calibri"/>
                <a:ea typeface="宋体"/>
              </a:rPr>
              <a:t>18</a:t>
            </a:fld>
            <a:endParaRPr altLang="en-US" dirty="0" lang="zh-CN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2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9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9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7F1D5E53-1996-4A18-8378-BCF5C8046DA1}" type="slidenum">
              <a:rPr altLang="en-US" lang="zh-CN" smtClean="0">
                <a:solidFill>
                  <a:prstClr val="black"/>
                </a:solidFill>
                <a:latin typeface="Calibri"/>
                <a:ea typeface="宋体"/>
              </a:rPr>
              <a:t>20</a:t>
            </a:fld>
            <a:endParaRPr altLang="en-US" dirty="0" lang="zh-CN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5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95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95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algn="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00B1FB53-074E-453F-8BCF-006D7CFC3CA0}" type="slidenum">
              <a:rPr altLang="en-US" baseline="0" b="0" cap="none" sz="1200" i="0" kern="1200" kumimoji="0" lang="zh-CN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algn="r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23</a:t>
            </a:fld>
            <a:endParaRPr altLang="en-US" baseline="0" b="0" cap="none" sz="1200" i="0" kern="1200" kumimoji="0" lang="zh-C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1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96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96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algn="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00B1FB53-074E-453F-8BCF-006D7CFC3CA0}" type="slidenum">
              <a:rPr altLang="en-US" baseline="0" b="0" cap="none" sz="1200" i="0" kern="1200" kumimoji="0" lang="zh-CN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algn="r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24</a:t>
            </a:fld>
            <a:endParaRPr altLang="en-US" baseline="0" b="0" cap="none" sz="1200" i="0" kern="1200" kumimoji="0" lang="zh-C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Master" Target="../slideMasters/slideMaster16.xml"/></Relationships>
</file>

<file path=ppt/slideLayouts/_rels/slideLayout131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Master" Target="../slideMasters/slideMaster16.xml"/></Relationships>
</file>

<file path=ppt/slideLayouts/_rels/slideLayout132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Master" Target="../slideMasters/slideMaster16.xml"/></Relationships>
</file>

<file path=ppt/slideLayouts/_rels/slideLayout13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Master" Target="../slideMasters/slideMaster3.xml"/></Relationships>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Master" Target="../slideMasters/slideMaster5.xml"/></Relationships>
</file>

<file path=ppt/slideLayouts/_rels/slideLayout41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Master" Target="../slideMasters/slideMaster5.xml"/></Relationships>
</file>

<file path=ppt/slideLayouts/_rels/slideLayout42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Master" Target="../slideMasters/slideMaster5.xml"/></Relationships>
</file>

<file path=ppt/slideLayouts/_rels/slideLayout4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Master" Target="../slideMasters/slideMaster6.xml"/></Relationships>
</file>

<file path=ppt/slideLayouts/_rels/slideLayout46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Master" Target="../slideMasters/slideMaster6.xml"/></Relationships>
</file>

<file path=ppt/slideLayouts/_rels/slideLayout4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Master" Target="../slideMasters/slideMaster7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Master" Target="../slideMasters/slideMaster7.xml"/></Relationships>
</file>

<file path=ppt/slideLayouts/_rels/slideLayout51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Master" Target="../slideMasters/slideMaster7.xml"/></Relationships>
</file>

<file path=ppt/slideLayouts/_rels/slideLayout5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Master" Target="../slideMasters/slideMaster9.xml"/></Relationships>
</file>

<file path=ppt/slideLayouts/_rels/slideLayout66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Master" Target="../slideMasters/slideMaster9.xml"/></Relationships>
</file>

<file path=ppt/slideLayouts/_rels/slideLayout67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Master" Target="../slideMasters/slideMaster9.xml"/></Relationships>
</file>

<file path=ppt/slideLayouts/_rels/slideLayout6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Master" Target="../slideMasters/slideMaster12.xml"/></Relationships>
</file>

<file path=ppt/slideLayouts/_rels/slideLayout93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Master" Target="../slideMasters/slideMaster12.xml"/></Relationships>
</file>

<file path=ppt/slideLayouts/_rels/slideLayout9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Master" Target="../slideMasters/slideMaster12.xml"/></Relationships>
</file>

<file path=ppt/slideLayouts/_rels/slideLayout9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4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7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608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60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30820CF-B880-4189-942D-D702A7CBA730}" type="datetimeFigureOut">
              <a:rPr altLang="en-US" lang="zh-CN" smtClean="0"/>
              <a:t>2019/4/11</a:t>
            </a:fld>
            <a:endParaRPr altLang="en-US" lang="zh-CN"/>
          </a:p>
        </p:txBody>
      </p:sp>
      <p:sp>
        <p:nvSpPr>
          <p:cNvPr id="10496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6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3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4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215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216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217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218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219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220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221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357E3F6-41E7-4181-98A4-D161140FDB02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3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6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187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188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18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B227E0A-1A62-46A9-90EF-26BE7D46DC8F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3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10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10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6553EF-C13B-43DD-A1E1-4B2729D0C90F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3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7" name="标题 1"/>
          <p:cNvSpPr>
            <a:spLocks noGrp="1"/>
          </p:cNvSpPr>
          <p:nvPr>
            <p:ph type="title"/>
          </p:nvPr>
        </p:nvSpPr>
        <p:spPr>
          <a:xfrm>
            <a:off x="457217" y="204787"/>
            <a:ext cx="3008313" cy="8715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228" name="内容占位符 2"/>
          <p:cNvSpPr>
            <a:spLocks noGrp="1"/>
          </p:cNvSpPr>
          <p:nvPr>
            <p:ph idx="1"/>
          </p:nvPr>
        </p:nvSpPr>
        <p:spPr>
          <a:xfrm>
            <a:off x="3575050" y="204796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229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7" y="1076328"/>
            <a:ext cx="3008313" cy="3518297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23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23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23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E937835-FCC9-4E97-B8DC-CFD22333714A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3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0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171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lang="zh-CN"/>
          </a:p>
        </p:txBody>
      </p:sp>
      <p:sp>
        <p:nvSpPr>
          <p:cNvPr id="1049172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7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17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17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17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374FA9F-36B6-4D20-B1A0-B2990A123B4C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3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22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22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22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22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6ACD7A1-98CF-4178-AC67-FF57A2952C94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垂直排列标题与文本">
    <p:spTree>
      <p:nvGrpSpPr>
        <p:cNvPr id="3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0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4114800"/>
          </a:xfrm>
        </p:spPr>
        <p:txBody>
          <a:bodyPr vert="eaVert"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191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4114800"/>
          </a:xfrm>
        </p:spPr>
        <p:txBody>
          <a:bodyPr vert="eaVert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19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19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19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1C56D45-F9A5-4662-B90E-7899504E5918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">
  <p:cSld name="标题幻灯片">
    <p:spTree>
      <p:nvGrpSpPr>
        <p:cNvPr id="4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68" name="Rectangle 2050"/>
          <p:cNvSpPr>
            <a:spLocks noChangeArrowheads="1"/>
          </p:cNvSpPr>
          <p:nvPr/>
        </p:nvSpPr>
        <p:spPr bwMode="auto">
          <a:xfrm>
            <a:off x="8783638" y="333378"/>
            <a:ext cx="360362" cy="2364581"/>
          </a:xfrm>
          <a:prstGeom prst="rect"/>
          <a:gradFill rotWithShape="0">
            <a:gsLst>
              <a:gs pos="0">
                <a:schemeClr val="bg2"/>
              </a:gs>
              <a:gs pos="50000">
                <a:schemeClr val="hlink"/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anchor="ctr" wrap="none"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CC"/>
              </a:solidFill>
            </a:endParaRPr>
          </a:p>
        </p:txBody>
      </p:sp>
      <p:sp>
        <p:nvSpPr>
          <p:cNvPr id="1049669" name="Freeform 2051"/>
          <p:cNvSpPr/>
          <p:nvPr/>
        </p:nvSpPr>
        <p:spPr bwMode="white">
          <a:xfrm>
            <a:off x="0" y="0"/>
            <a:ext cx="9144000" cy="1600200"/>
          </a:xfrm>
          <a:custGeom>
            <a:av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720"/>
              </a:cxn>
              <a:cxn ang="0">
                <a:pos x="3600" y="624"/>
              </a:cxn>
              <a:cxn ang="0">
                <a:pos x="0" y="1000"/>
              </a:cxn>
              <a:cxn ang="0">
                <a:pos x="0" y="0"/>
              </a:cxn>
            </a:cxnLst>
            <a:rect l="0" t="0" r="r" b="b"/>
            <a:pathLst>
              <a:path w="5760" h="1104">
                <a:moveTo>
                  <a:pt x="0" y="0"/>
                </a:moveTo>
                <a:lnTo>
                  <a:pt x="5760" y="0"/>
                </a:lnTo>
                <a:lnTo>
                  <a:pt x="5760" y="720"/>
                </a:lnTo>
                <a:cubicBezTo>
                  <a:pt x="5400" y="824"/>
                  <a:pt x="4560" y="577"/>
                  <a:pt x="3600" y="624"/>
                </a:cubicBezTo>
                <a:cubicBezTo>
                  <a:pt x="2640" y="671"/>
                  <a:pt x="600" y="1104"/>
                  <a:pt x="0" y="1000"/>
                </a:cubicBez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2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670" name="Freeform 2052"/>
          <p:cNvSpPr/>
          <p:nvPr/>
        </p:nvSpPr>
        <p:spPr bwMode="white">
          <a:xfrm>
            <a:off x="0" y="872728"/>
            <a:ext cx="9144000" cy="4270772"/>
          </a:xfrm>
          <a:custGeom>
            <a:avLst/>
            <a:ahLst/>
            <a:cxnLst>
              <a:cxn ang="0">
                <a:pos x="0" y="582"/>
              </a:cxn>
              <a:cxn ang="0">
                <a:pos x="2640" y="267"/>
              </a:cxn>
              <a:cxn ang="0">
                <a:pos x="3373" y="160"/>
              </a:cxn>
              <a:cxn ang="0">
                <a:pos x="5760" y="358"/>
              </a:cxn>
              <a:cxn ang="0">
                <a:pos x="5760" y="3587"/>
              </a:cxn>
              <a:cxn ang="0">
                <a:pos x="0" y="3587"/>
              </a:cxn>
              <a:cxn ang="0">
                <a:pos x="0" y="582"/>
              </a:cxn>
            </a:cxnLst>
            <a:rect l="0" t="0" r="r" b="b"/>
            <a:pathLst>
              <a:path w="5760" h="3587">
                <a:moveTo>
                  <a:pt x="0" y="582"/>
                </a:moveTo>
                <a:cubicBezTo>
                  <a:pt x="1027" y="680"/>
                  <a:pt x="1960" y="387"/>
                  <a:pt x="2640" y="267"/>
                </a:cubicBezTo>
                <a:cubicBezTo>
                  <a:pt x="2640" y="267"/>
                  <a:pt x="3268" y="180"/>
                  <a:pt x="3373" y="160"/>
                </a:cubicBezTo>
                <a:cubicBezTo>
                  <a:pt x="4120" y="0"/>
                  <a:pt x="5280" y="358"/>
                  <a:pt x="5760" y="358"/>
                </a:cubicBezTo>
                <a:lnTo>
                  <a:pt x="5760" y="3587"/>
                </a:lnTo>
                <a:lnTo>
                  <a:pt x="0" y="3587"/>
                </a:lnTo>
                <a:cubicBezTo>
                  <a:pt x="0" y="3587"/>
                  <a:pt x="0" y="582"/>
                  <a:pt x="0" y="582"/>
                </a:cubicBezTo>
                <a:close/>
              </a:path>
            </a:pathLst>
          </a:custGeom>
          <a:gradFill rotWithShape="0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2"/>
              </a:gs>
            </a:gsLst>
            <a:lin ang="0" scaled="1"/>
          </a:gradFill>
          <a:ln w="9525" cap="flat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671" name="Freeform 2053"/>
          <p:cNvSpPr/>
          <p:nvPr/>
        </p:nvSpPr>
        <p:spPr bwMode="ltGray">
          <a:xfrm>
            <a:off x="0" y="219076"/>
            <a:ext cx="9144000" cy="640556"/>
          </a:xfrm>
          <a:custGeom>
            <a:avLst/>
            <a:ahLst/>
            <a:cxnLst>
              <a:cxn ang="0">
                <a:pos x="0" y="163"/>
              </a:cxn>
              <a:cxn ang="0">
                <a:pos x="0" y="403"/>
              </a:cxn>
              <a:cxn ang="0">
                <a:pos x="1773" y="443"/>
              </a:cxn>
              <a:cxn ang="0">
                <a:pos x="4573" y="176"/>
              </a:cxn>
              <a:cxn ang="0">
                <a:pos x="5760" y="536"/>
              </a:cxn>
              <a:cxn ang="0">
                <a:pos x="5760" y="163"/>
              </a:cxn>
              <a:cxn ang="0">
                <a:pos x="4560" y="29"/>
              </a:cxn>
              <a:cxn ang="0">
                <a:pos x="1987" y="336"/>
              </a:cxn>
              <a:cxn ang="0">
                <a:pos x="0" y="163"/>
              </a:cxn>
            </a:cxnLst>
            <a:rect l="0" t="0" r="r" b="b"/>
            <a:pathLst>
              <a:path w="5760" h="538">
                <a:moveTo>
                  <a:pt x="0" y="163"/>
                </a:moveTo>
                <a:lnTo>
                  <a:pt x="0" y="403"/>
                </a:lnTo>
                <a:cubicBezTo>
                  <a:pt x="295" y="450"/>
                  <a:pt x="1011" y="481"/>
                  <a:pt x="1773" y="443"/>
                </a:cubicBezTo>
                <a:cubicBezTo>
                  <a:pt x="2535" y="405"/>
                  <a:pt x="3909" y="161"/>
                  <a:pt x="4573" y="176"/>
                </a:cubicBezTo>
                <a:cubicBezTo>
                  <a:pt x="5237" y="191"/>
                  <a:pt x="5562" y="538"/>
                  <a:pt x="5760" y="536"/>
                </a:cubicBezTo>
                <a:lnTo>
                  <a:pt x="5760" y="163"/>
                </a:lnTo>
                <a:cubicBezTo>
                  <a:pt x="5560" y="79"/>
                  <a:pt x="5189" y="0"/>
                  <a:pt x="4560" y="29"/>
                </a:cubicBezTo>
                <a:cubicBezTo>
                  <a:pt x="3931" y="58"/>
                  <a:pt x="2747" y="314"/>
                  <a:pt x="1987" y="336"/>
                </a:cubicBezTo>
                <a:cubicBezTo>
                  <a:pt x="1227" y="358"/>
                  <a:pt x="414" y="199"/>
                  <a:pt x="0" y="163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5000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672" name="Freeform 2054"/>
          <p:cNvSpPr/>
          <p:nvPr/>
        </p:nvSpPr>
        <p:spPr bwMode="hidden">
          <a:xfrm>
            <a:off x="0" y="1803802"/>
            <a:ext cx="9144000" cy="802481"/>
          </a:xfrm>
          <a:custGeom>
            <a:avLst/>
            <a:ahLst/>
            <a:cxnLst>
              <a:cxn ang="0">
                <a:pos x="0" y="246"/>
              </a:cxn>
              <a:cxn ang="0">
                <a:pos x="0" y="406"/>
              </a:cxn>
              <a:cxn ang="0">
                <a:pos x="1280" y="645"/>
              </a:cxn>
              <a:cxn ang="0">
                <a:pos x="1627" y="580"/>
              </a:cxn>
              <a:cxn ang="0">
                <a:pos x="4493" y="113"/>
              </a:cxn>
              <a:cxn ang="0">
                <a:pos x="5760" y="606"/>
              </a:cxn>
              <a:cxn ang="0">
                <a:pos x="5760" y="233"/>
              </a:cxn>
              <a:cxn ang="0">
                <a:pos x="4040" y="33"/>
              </a:cxn>
              <a:cxn ang="0">
                <a:pos x="1093" y="433"/>
              </a:cxn>
              <a:cxn ang="0">
                <a:pos x="0" y="246"/>
              </a:cxn>
            </a:cxnLst>
            <a:rect l="0" t="0" r="r" b="b"/>
            <a:pathLst>
              <a:path w="5760" h="674">
                <a:moveTo>
                  <a:pt x="0" y="246"/>
                </a:moveTo>
                <a:lnTo>
                  <a:pt x="0" y="406"/>
                </a:lnTo>
                <a:cubicBezTo>
                  <a:pt x="213" y="463"/>
                  <a:pt x="1009" y="616"/>
                  <a:pt x="1280" y="645"/>
                </a:cubicBezTo>
                <a:cubicBezTo>
                  <a:pt x="1551" y="674"/>
                  <a:pt x="1092" y="669"/>
                  <a:pt x="1627" y="580"/>
                </a:cubicBezTo>
                <a:cubicBezTo>
                  <a:pt x="2162" y="491"/>
                  <a:pt x="3804" y="109"/>
                  <a:pt x="4493" y="113"/>
                </a:cubicBezTo>
                <a:cubicBezTo>
                  <a:pt x="5182" y="117"/>
                  <a:pt x="5549" y="586"/>
                  <a:pt x="5760" y="606"/>
                </a:cubicBezTo>
                <a:lnTo>
                  <a:pt x="5760" y="233"/>
                </a:lnTo>
                <a:cubicBezTo>
                  <a:pt x="5471" y="158"/>
                  <a:pt x="4818" y="0"/>
                  <a:pt x="4040" y="33"/>
                </a:cubicBezTo>
                <a:cubicBezTo>
                  <a:pt x="3262" y="66"/>
                  <a:pt x="1766" y="398"/>
                  <a:pt x="1093" y="433"/>
                </a:cubicBezTo>
                <a:cubicBezTo>
                  <a:pt x="420" y="468"/>
                  <a:pt x="228" y="285"/>
                  <a:pt x="0" y="246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5000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673" name="Freeform 2055"/>
          <p:cNvSpPr/>
          <p:nvPr/>
        </p:nvSpPr>
        <p:spPr bwMode="white">
          <a:xfrm>
            <a:off x="2476500" y="1141810"/>
            <a:ext cx="6667500" cy="4001690"/>
          </a:xfrm>
          <a:custGeom>
            <a:avLst/>
            <a:ahLst/>
            <a:cxnLst>
              <a:cxn ang="0">
                <a:pos x="0" y="3361"/>
              </a:cxn>
              <a:cxn ang="0">
                <a:pos x="1054" y="295"/>
              </a:cxn>
              <a:cxn ang="0">
                <a:pos x="4200" y="1588"/>
              </a:cxn>
              <a:cxn ang="0">
                <a:pos x="4200" y="2028"/>
              </a:cxn>
              <a:cxn ang="0">
                <a:pos x="1200" y="442"/>
              </a:cxn>
              <a:cxn ang="0">
                <a:pos x="347" y="3361"/>
              </a:cxn>
              <a:cxn ang="0">
                <a:pos x="0" y="3361"/>
              </a:cxn>
            </a:cxnLst>
            <a:rect l="0" t="0" r="r" b="b"/>
            <a:pathLst>
              <a:path w="4200" h="3361">
                <a:moveTo>
                  <a:pt x="0" y="3361"/>
                </a:moveTo>
                <a:cubicBezTo>
                  <a:pt x="118" y="2850"/>
                  <a:pt x="354" y="590"/>
                  <a:pt x="1054" y="295"/>
                </a:cubicBezTo>
                <a:cubicBezTo>
                  <a:pt x="1754" y="0"/>
                  <a:pt x="3676" y="1299"/>
                  <a:pt x="4200" y="1588"/>
                </a:cubicBezTo>
                <a:lnTo>
                  <a:pt x="4200" y="2028"/>
                </a:lnTo>
                <a:cubicBezTo>
                  <a:pt x="3700" y="1837"/>
                  <a:pt x="1842" y="220"/>
                  <a:pt x="1200" y="442"/>
                </a:cubicBezTo>
                <a:cubicBezTo>
                  <a:pt x="558" y="664"/>
                  <a:pt x="547" y="2875"/>
                  <a:pt x="347" y="3361"/>
                </a:cubicBezTo>
                <a:lnTo>
                  <a:pt x="0" y="3361"/>
                </a:lnTo>
                <a:close/>
              </a:path>
            </a:pathLst>
          </a:custGeom>
          <a:gradFill rotWithShape="0">
            <a:gsLst>
              <a:gs pos="0">
                <a:schemeClr val="accent2"/>
              </a:gs>
              <a:gs pos="50000">
                <a:schemeClr val="bg1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674" name="Freeform 2056"/>
          <p:cNvSpPr/>
          <p:nvPr/>
        </p:nvSpPr>
        <p:spPr bwMode="white">
          <a:xfrm>
            <a:off x="0" y="2582470"/>
            <a:ext cx="9144000" cy="2291953"/>
          </a:xfrm>
          <a:custGeom>
            <a:avLst/>
            <a:ahLst/>
            <a:cxnLst>
              <a:cxn ang="0">
                <a:pos x="0" y="804"/>
              </a:cxn>
              <a:cxn ang="0">
                <a:pos x="0" y="991"/>
              </a:cxn>
              <a:cxn ang="0">
                <a:pos x="1547" y="1818"/>
              </a:cxn>
              <a:cxn ang="0">
                <a:pos x="3253" y="351"/>
              </a:cxn>
              <a:cxn ang="0">
                <a:pos x="5760" y="1537"/>
              </a:cxn>
              <a:cxn ang="0">
                <a:pos x="5760" y="1151"/>
              </a:cxn>
              <a:cxn ang="0">
                <a:pos x="3240" y="84"/>
              </a:cxn>
              <a:cxn ang="0">
                <a:pos x="1573" y="1671"/>
              </a:cxn>
              <a:cxn ang="0">
                <a:pos x="0" y="804"/>
              </a:cxn>
            </a:cxnLst>
            <a:rect l="0" t="0" r="r" b="b"/>
            <a:pathLst>
              <a:path w="5760" h="1925">
                <a:moveTo>
                  <a:pt x="0" y="804"/>
                </a:moveTo>
                <a:lnTo>
                  <a:pt x="0" y="991"/>
                </a:lnTo>
                <a:cubicBezTo>
                  <a:pt x="258" y="1160"/>
                  <a:pt x="1005" y="1925"/>
                  <a:pt x="1547" y="1818"/>
                </a:cubicBezTo>
                <a:cubicBezTo>
                  <a:pt x="2089" y="1711"/>
                  <a:pt x="2551" y="398"/>
                  <a:pt x="3253" y="351"/>
                </a:cubicBezTo>
                <a:cubicBezTo>
                  <a:pt x="3955" y="304"/>
                  <a:pt x="5342" y="1404"/>
                  <a:pt x="5760" y="1537"/>
                </a:cubicBezTo>
                <a:lnTo>
                  <a:pt x="5760" y="1151"/>
                </a:lnTo>
                <a:cubicBezTo>
                  <a:pt x="5405" y="1124"/>
                  <a:pt x="3982" y="0"/>
                  <a:pt x="3240" y="84"/>
                </a:cubicBezTo>
                <a:cubicBezTo>
                  <a:pt x="2542" y="171"/>
                  <a:pt x="2113" y="1551"/>
                  <a:pt x="1573" y="1671"/>
                </a:cubicBezTo>
                <a:cubicBezTo>
                  <a:pt x="1033" y="1791"/>
                  <a:pt x="262" y="826"/>
                  <a:pt x="0" y="804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5000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675" name="Freeform 2057"/>
          <p:cNvSpPr/>
          <p:nvPr/>
        </p:nvSpPr>
        <p:spPr bwMode="white">
          <a:xfrm>
            <a:off x="0" y="2664620"/>
            <a:ext cx="6237288" cy="2524125"/>
          </a:xfrm>
          <a:custGeom>
            <a:avLst/>
            <a:ahLst/>
            <a:cxnLst>
              <a:cxn ang="0">
                <a:pos x="0" y="415"/>
              </a:cxn>
              <a:cxn ang="0">
                <a:pos x="0" y="508"/>
              </a:cxn>
              <a:cxn ang="0">
                <a:pos x="1933" y="229"/>
              </a:cxn>
              <a:cxn ang="0">
                <a:pos x="3920" y="1055"/>
              </a:cxn>
              <a:cxn ang="0">
                <a:pos x="3587" y="2082"/>
              </a:cxn>
              <a:cxn ang="0">
                <a:pos x="3947" y="829"/>
              </a:cxn>
              <a:cxn ang="0">
                <a:pos x="2253" y="69"/>
              </a:cxn>
              <a:cxn ang="0">
                <a:pos x="0" y="415"/>
              </a:cxn>
            </a:cxnLst>
            <a:rect l="0" t="0" r="r" b="b"/>
            <a:pathLst>
              <a:path w="4196" h="2120">
                <a:moveTo>
                  <a:pt x="0" y="415"/>
                </a:moveTo>
                <a:lnTo>
                  <a:pt x="0" y="508"/>
                </a:lnTo>
                <a:cubicBezTo>
                  <a:pt x="160" y="577"/>
                  <a:pt x="1280" y="138"/>
                  <a:pt x="1933" y="229"/>
                </a:cubicBezTo>
                <a:cubicBezTo>
                  <a:pt x="2586" y="320"/>
                  <a:pt x="3644" y="746"/>
                  <a:pt x="3920" y="1055"/>
                </a:cubicBezTo>
                <a:cubicBezTo>
                  <a:pt x="4196" y="1364"/>
                  <a:pt x="3583" y="2120"/>
                  <a:pt x="3587" y="2082"/>
                </a:cubicBezTo>
                <a:lnTo>
                  <a:pt x="3947" y="829"/>
                </a:lnTo>
                <a:cubicBezTo>
                  <a:pt x="3725" y="494"/>
                  <a:pt x="2911" y="138"/>
                  <a:pt x="2253" y="69"/>
                </a:cubicBezTo>
                <a:cubicBezTo>
                  <a:pt x="1595" y="0"/>
                  <a:pt x="469" y="343"/>
                  <a:pt x="0" y="415"/>
                </a:cubicBezTo>
                <a:close/>
              </a:path>
            </a:pathLst>
          </a:custGeom>
          <a:gradFill rotWithShape="0">
            <a:gsLst>
              <a:gs pos="0">
                <a:schemeClr val="accent2"/>
              </a:gs>
              <a:gs pos="50000">
                <a:schemeClr val="bg1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676" name="Rectangle 2058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p>
            <a:r>
              <a:rPr altLang="en-US" lang="zh-CN"/>
              <a:t>单击此处编辑母版标题样式</a:t>
            </a:r>
            <a:endParaRPr altLang="zh-CN" lang="zh-CN"/>
          </a:p>
        </p:txBody>
      </p:sp>
      <p:sp>
        <p:nvSpPr>
          <p:cNvPr id="1049677" name="Rectangle 205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algn="ctr" indent="0" marL="0">
              <a:buFontTx/>
              <a:buNone/>
            </a:lvl1pPr>
          </a:lstStyle>
          <a:p>
            <a:r>
              <a:rPr altLang="en-US" lang="zh-CN"/>
              <a:t>单击此处编辑母版副标题样式</a:t>
            </a:r>
          </a:p>
        </p:txBody>
      </p:sp>
      <p:sp>
        <p:nvSpPr>
          <p:cNvPr id="1049678" name="Rectangle 2060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solidFill>
                  <a:srgbClr val="FFFFCC"/>
                </a:solidFill>
              </a:defRPr>
            </a:lvl1pPr>
          </a:lstStyle>
          <a:p>
            <a:endParaRPr altLang="zh-CN" lang="en-US"/>
          </a:p>
        </p:txBody>
      </p:sp>
      <p:sp>
        <p:nvSpPr>
          <p:cNvPr id="1049679" name="Rectangle 2061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rgbClr val="FFFFCC"/>
                </a:solidFill>
              </a:defRPr>
            </a:lvl1pPr>
          </a:lstStyle>
          <a:p>
            <a:endParaRPr altLang="zh-CN" lang="en-US"/>
          </a:p>
        </p:txBody>
      </p:sp>
      <p:sp>
        <p:nvSpPr>
          <p:cNvPr id="1049680" name="Rectangle 2062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rgbClr val="FFFFCC"/>
                </a:solidFill>
              </a:defRPr>
            </a:lvl1pPr>
          </a:lstStyle>
          <a:p>
            <a:fld id="{F99A23E4-255F-4943-BF56-CA913FF606A0}" type="slidenum">
              <a:rPr altLang="en-US" lang="zh-CN"/>
              <a:t>‹#›</a:t>
            </a:fld>
            <a:endParaRPr altLang="zh-CN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7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 fill="hold" id="7"/>
                                        <p:tgtEl>
                                          <p:spTgt spid="1049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 fill="hold" id="8"/>
                                        <p:tgtEl>
                                          <p:spTgt spid="1049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668" grpId="0" animBg="1" autoUpdateAnimBg="0"/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4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87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688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68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69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69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C49D01-BDE4-4DD7-A163-300F8864C19F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4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53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654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indent="0" marL="0">
              <a:buNone/>
              <a:defRPr sz="2000"/>
            </a:lvl1pPr>
            <a:lvl2pPr indent="0" marL="457200">
              <a:buNone/>
              <a:defRPr sz="1800"/>
            </a:lvl2pPr>
            <a:lvl3pPr indent="0" marL="914400">
              <a:buNone/>
              <a:defRPr sz="1600"/>
            </a:lvl3pPr>
            <a:lvl4pPr indent="0" marL="1371600">
              <a:buNone/>
              <a:defRPr sz="1400"/>
            </a:lvl4pPr>
            <a:lvl5pPr indent="0" marL="1828800">
              <a:buNone/>
              <a:defRPr sz="1400"/>
            </a:lvl5pPr>
            <a:lvl6pPr indent="0" marL="2286000">
              <a:buNone/>
              <a:defRPr sz="1400"/>
            </a:lvl6pPr>
            <a:lvl7pPr indent="0" marL="2743200">
              <a:buNone/>
              <a:defRPr sz="1400"/>
            </a:lvl7pPr>
            <a:lvl8pPr indent="0" marL="3200400">
              <a:buNone/>
              <a:defRPr sz="1400"/>
            </a:lvl8pPr>
            <a:lvl9pPr indent="0" marL="3657600">
              <a:buNone/>
              <a:defRPr sz="14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65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65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65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CC38710-283E-4D56-875F-526725694B96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垂直排列标题与文本">
    <p:spTree>
      <p:nvGrpSpPr>
        <p:cNvPr id="4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93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594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59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30820CF-B880-4189-942D-D702A7CBA730}" type="datetimeFigureOut">
              <a:rPr altLang="en-US" lang="zh-CN" smtClean="0"/>
              <a:t>2019/4/11</a:t>
            </a:fld>
            <a:endParaRPr altLang="en-US" lang="zh-CN"/>
          </a:p>
        </p:txBody>
      </p:sp>
      <p:sp>
        <p:nvSpPr>
          <p:cNvPr id="104959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59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4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6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663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66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66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66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66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DC94B3C-51DA-45B0-A674-9ED9C676AA76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4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45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646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647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648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649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650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651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652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357E3F6-41E7-4181-98A4-D161140FDB02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4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58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659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660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66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B227E0A-1A62-46A9-90EF-26BE7D46DC8F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3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12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12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6553EF-C13B-43DD-A1E1-4B2729D0C90F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4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81" name="标题 1"/>
          <p:cNvSpPr>
            <a:spLocks noGrp="1"/>
          </p:cNvSpPr>
          <p:nvPr>
            <p:ph type="title"/>
          </p:nvPr>
        </p:nvSpPr>
        <p:spPr>
          <a:xfrm>
            <a:off x="457209" y="204787"/>
            <a:ext cx="3008313" cy="8715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682" name="内容占位符 2"/>
          <p:cNvSpPr>
            <a:spLocks noGrp="1"/>
          </p:cNvSpPr>
          <p:nvPr>
            <p:ph idx="1"/>
          </p:nvPr>
        </p:nvSpPr>
        <p:spPr>
          <a:xfrm>
            <a:off x="3575050" y="204792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683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9" y="1076328"/>
            <a:ext cx="3008313" cy="3518297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68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68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68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E937835-FCC9-4E97-B8DC-CFD22333714A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4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9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69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lang="zh-CN"/>
          </a:p>
        </p:txBody>
      </p:sp>
      <p:sp>
        <p:nvSpPr>
          <p:cNvPr id="104969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7"/>
            <a:ext cx="5486400" cy="603647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69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69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69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374FA9F-36B6-4D20-B1A0-B2990A123B4C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4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40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641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64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64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64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6ACD7A1-98CF-4178-AC67-FF57A2952C94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垂直排列标题与文本">
    <p:spTree>
      <p:nvGrpSpPr>
        <p:cNvPr id="4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98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4114800"/>
          </a:xfrm>
        </p:spPr>
        <p:txBody>
          <a:bodyPr vert="eaVert"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699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4114800"/>
          </a:xfrm>
        </p:spPr>
        <p:txBody>
          <a:bodyPr vert="eaVert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70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70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70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1C56D45-F9A5-4662-B90E-7899504E5918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">
  <p:cSld name="标题幻灯片">
    <p:spTree>
      <p:nvGrpSpPr>
        <p:cNvPr id="3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2" name="Rectangle 2050"/>
          <p:cNvSpPr>
            <a:spLocks noChangeArrowheads="1"/>
          </p:cNvSpPr>
          <p:nvPr/>
        </p:nvSpPr>
        <p:spPr bwMode="auto">
          <a:xfrm>
            <a:off x="8783638" y="333376"/>
            <a:ext cx="360362" cy="2364581"/>
          </a:xfrm>
          <a:prstGeom prst="rect"/>
          <a:gradFill rotWithShape="0">
            <a:gsLst>
              <a:gs pos="0">
                <a:schemeClr val="bg2"/>
              </a:gs>
              <a:gs pos="50000">
                <a:schemeClr val="hlink"/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anchor="ctr" wrap="none"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CC"/>
              </a:solidFill>
            </a:endParaRPr>
          </a:p>
        </p:txBody>
      </p:sp>
      <p:sp>
        <p:nvSpPr>
          <p:cNvPr id="1049143" name="Freeform 2051"/>
          <p:cNvSpPr/>
          <p:nvPr/>
        </p:nvSpPr>
        <p:spPr bwMode="white">
          <a:xfrm>
            <a:off x="0" y="0"/>
            <a:ext cx="9144000" cy="1600200"/>
          </a:xfrm>
          <a:custGeom>
            <a:av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720"/>
              </a:cxn>
              <a:cxn ang="0">
                <a:pos x="3600" y="624"/>
              </a:cxn>
              <a:cxn ang="0">
                <a:pos x="0" y="1000"/>
              </a:cxn>
              <a:cxn ang="0">
                <a:pos x="0" y="0"/>
              </a:cxn>
            </a:cxnLst>
            <a:rect l="0" t="0" r="r" b="b"/>
            <a:pathLst>
              <a:path w="5760" h="1104">
                <a:moveTo>
                  <a:pt x="0" y="0"/>
                </a:moveTo>
                <a:lnTo>
                  <a:pt x="5760" y="0"/>
                </a:lnTo>
                <a:lnTo>
                  <a:pt x="5760" y="720"/>
                </a:lnTo>
                <a:cubicBezTo>
                  <a:pt x="5400" y="824"/>
                  <a:pt x="4560" y="577"/>
                  <a:pt x="3600" y="624"/>
                </a:cubicBezTo>
                <a:cubicBezTo>
                  <a:pt x="2640" y="671"/>
                  <a:pt x="600" y="1104"/>
                  <a:pt x="0" y="1000"/>
                </a:cubicBez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2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144" name="Freeform 2052"/>
          <p:cNvSpPr/>
          <p:nvPr/>
        </p:nvSpPr>
        <p:spPr bwMode="white">
          <a:xfrm>
            <a:off x="0" y="872728"/>
            <a:ext cx="9144000" cy="4270772"/>
          </a:xfrm>
          <a:custGeom>
            <a:avLst/>
            <a:ahLst/>
            <a:cxnLst>
              <a:cxn ang="0">
                <a:pos x="0" y="582"/>
              </a:cxn>
              <a:cxn ang="0">
                <a:pos x="2640" y="267"/>
              </a:cxn>
              <a:cxn ang="0">
                <a:pos x="3373" y="160"/>
              </a:cxn>
              <a:cxn ang="0">
                <a:pos x="5760" y="358"/>
              </a:cxn>
              <a:cxn ang="0">
                <a:pos x="5760" y="3587"/>
              </a:cxn>
              <a:cxn ang="0">
                <a:pos x="0" y="3587"/>
              </a:cxn>
              <a:cxn ang="0">
                <a:pos x="0" y="582"/>
              </a:cxn>
            </a:cxnLst>
            <a:rect l="0" t="0" r="r" b="b"/>
            <a:pathLst>
              <a:path w="5760" h="3587">
                <a:moveTo>
                  <a:pt x="0" y="582"/>
                </a:moveTo>
                <a:cubicBezTo>
                  <a:pt x="1027" y="680"/>
                  <a:pt x="1960" y="387"/>
                  <a:pt x="2640" y="267"/>
                </a:cubicBezTo>
                <a:cubicBezTo>
                  <a:pt x="2640" y="267"/>
                  <a:pt x="3268" y="180"/>
                  <a:pt x="3373" y="160"/>
                </a:cubicBezTo>
                <a:cubicBezTo>
                  <a:pt x="4120" y="0"/>
                  <a:pt x="5280" y="358"/>
                  <a:pt x="5760" y="358"/>
                </a:cubicBezTo>
                <a:lnTo>
                  <a:pt x="5760" y="3587"/>
                </a:lnTo>
                <a:lnTo>
                  <a:pt x="0" y="3587"/>
                </a:lnTo>
                <a:cubicBezTo>
                  <a:pt x="0" y="3587"/>
                  <a:pt x="0" y="582"/>
                  <a:pt x="0" y="582"/>
                </a:cubicBezTo>
                <a:close/>
              </a:path>
            </a:pathLst>
          </a:custGeom>
          <a:gradFill rotWithShape="0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2"/>
              </a:gs>
            </a:gsLst>
            <a:lin ang="0" scaled="1"/>
          </a:gradFill>
          <a:ln w="9525" cap="flat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145" name="Freeform 2053"/>
          <p:cNvSpPr/>
          <p:nvPr/>
        </p:nvSpPr>
        <p:spPr bwMode="ltGray">
          <a:xfrm>
            <a:off x="0" y="219076"/>
            <a:ext cx="9144000" cy="640556"/>
          </a:xfrm>
          <a:custGeom>
            <a:avLst/>
            <a:ahLst/>
            <a:cxnLst>
              <a:cxn ang="0">
                <a:pos x="0" y="163"/>
              </a:cxn>
              <a:cxn ang="0">
                <a:pos x="0" y="403"/>
              </a:cxn>
              <a:cxn ang="0">
                <a:pos x="1773" y="443"/>
              </a:cxn>
              <a:cxn ang="0">
                <a:pos x="4573" y="176"/>
              </a:cxn>
              <a:cxn ang="0">
                <a:pos x="5760" y="536"/>
              </a:cxn>
              <a:cxn ang="0">
                <a:pos x="5760" y="163"/>
              </a:cxn>
              <a:cxn ang="0">
                <a:pos x="4560" y="29"/>
              </a:cxn>
              <a:cxn ang="0">
                <a:pos x="1987" y="336"/>
              </a:cxn>
              <a:cxn ang="0">
                <a:pos x="0" y="163"/>
              </a:cxn>
            </a:cxnLst>
            <a:rect l="0" t="0" r="r" b="b"/>
            <a:pathLst>
              <a:path w="5760" h="538">
                <a:moveTo>
                  <a:pt x="0" y="163"/>
                </a:moveTo>
                <a:lnTo>
                  <a:pt x="0" y="403"/>
                </a:lnTo>
                <a:cubicBezTo>
                  <a:pt x="295" y="450"/>
                  <a:pt x="1011" y="481"/>
                  <a:pt x="1773" y="443"/>
                </a:cubicBezTo>
                <a:cubicBezTo>
                  <a:pt x="2535" y="405"/>
                  <a:pt x="3909" y="161"/>
                  <a:pt x="4573" y="176"/>
                </a:cubicBezTo>
                <a:cubicBezTo>
                  <a:pt x="5237" y="191"/>
                  <a:pt x="5562" y="538"/>
                  <a:pt x="5760" y="536"/>
                </a:cubicBezTo>
                <a:lnTo>
                  <a:pt x="5760" y="163"/>
                </a:lnTo>
                <a:cubicBezTo>
                  <a:pt x="5560" y="79"/>
                  <a:pt x="5189" y="0"/>
                  <a:pt x="4560" y="29"/>
                </a:cubicBezTo>
                <a:cubicBezTo>
                  <a:pt x="3931" y="58"/>
                  <a:pt x="2747" y="314"/>
                  <a:pt x="1987" y="336"/>
                </a:cubicBezTo>
                <a:cubicBezTo>
                  <a:pt x="1227" y="358"/>
                  <a:pt x="414" y="199"/>
                  <a:pt x="0" y="163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5000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146" name="Freeform 2054"/>
          <p:cNvSpPr/>
          <p:nvPr/>
        </p:nvSpPr>
        <p:spPr bwMode="hidden">
          <a:xfrm>
            <a:off x="0" y="1803798"/>
            <a:ext cx="9144000" cy="802481"/>
          </a:xfrm>
          <a:custGeom>
            <a:avLst/>
            <a:ahLst/>
            <a:cxnLst>
              <a:cxn ang="0">
                <a:pos x="0" y="246"/>
              </a:cxn>
              <a:cxn ang="0">
                <a:pos x="0" y="406"/>
              </a:cxn>
              <a:cxn ang="0">
                <a:pos x="1280" y="645"/>
              </a:cxn>
              <a:cxn ang="0">
                <a:pos x="1627" y="580"/>
              </a:cxn>
              <a:cxn ang="0">
                <a:pos x="4493" y="113"/>
              </a:cxn>
              <a:cxn ang="0">
                <a:pos x="5760" y="606"/>
              </a:cxn>
              <a:cxn ang="0">
                <a:pos x="5760" y="233"/>
              </a:cxn>
              <a:cxn ang="0">
                <a:pos x="4040" y="33"/>
              </a:cxn>
              <a:cxn ang="0">
                <a:pos x="1093" y="433"/>
              </a:cxn>
              <a:cxn ang="0">
                <a:pos x="0" y="246"/>
              </a:cxn>
            </a:cxnLst>
            <a:rect l="0" t="0" r="r" b="b"/>
            <a:pathLst>
              <a:path w="5760" h="674">
                <a:moveTo>
                  <a:pt x="0" y="246"/>
                </a:moveTo>
                <a:lnTo>
                  <a:pt x="0" y="406"/>
                </a:lnTo>
                <a:cubicBezTo>
                  <a:pt x="213" y="463"/>
                  <a:pt x="1009" y="616"/>
                  <a:pt x="1280" y="645"/>
                </a:cubicBezTo>
                <a:cubicBezTo>
                  <a:pt x="1551" y="674"/>
                  <a:pt x="1092" y="669"/>
                  <a:pt x="1627" y="580"/>
                </a:cubicBezTo>
                <a:cubicBezTo>
                  <a:pt x="2162" y="491"/>
                  <a:pt x="3804" y="109"/>
                  <a:pt x="4493" y="113"/>
                </a:cubicBezTo>
                <a:cubicBezTo>
                  <a:pt x="5182" y="117"/>
                  <a:pt x="5549" y="586"/>
                  <a:pt x="5760" y="606"/>
                </a:cubicBezTo>
                <a:lnTo>
                  <a:pt x="5760" y="233"/>
                </a:lnTo>
                <a:cubicBezTo>
                  <a:pt x="5471" y="158"/>
                  <a:pt x="4818" y="0"/>
                  <a:pt x="4040" y="33"/>
                </a:cubicBezTo>
                <a:cubicBezTo>
                  <a:pt x="3262" y="66"/>
                  <a:pt x="1766" y="398"/>
                  <a:pt x="1093" y="433"/>
                </a:cubicBezTo>
                <a:cubicBezTo>
                  <a:pt x="420" y="468"/>
                  <a:pt x="228" y="285"/>
                  <a:pt x="0" y="246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5000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147" name="Freeform 2055"/>
          <p:cNvSpPr/>
          <p:nvPr/>
        </p:nvSpPr>
        <p:spPr bwMode="white">
          <a:xfrm>
            <a:off x="2476500" y="1141810"/>
            <a:ext cx="6667500" cy="4001690"/>
          </a:xfrm>
          <a:custGeom>
            <a:avLst/>
            <a:ahLst/>
            <a:cxnLst>
              <a:cxn ang="0">
                <a:pos x="0" y="3361"/>
              </a:cxn>
              <a:cxn ang="0">
                <a:pos x="1054" y="295"/>
              </a:cxn>
              <a:cxn ang="0">
                <a:pos x="4200" y="1588"/>
              </a:cxn>
              <a:cxn ang="0">
                <a:pos x="4200" y="2028"/>
              </a:cxn>
              <a:cxn ang="0">
                <a:pos x="1200" y="442"/>
              </a:cxn>
              <a:cxn ang="0">
                <a:pos x="347" y="3361"/>
              </a:cxn>
              <a:cxn ang="0">
                <a:pos x="0" y="3361"/>
              </a:cxn>
            </a:cxnLst>
            <a:rect l="0" t="0" r="r" b="b"/>
            <a:pathLst>
              <a:path w="4200" h="3361">
                <a:moveTo>
                  <a:pt x="0" y="3361"/>
                </a:moveTo>
                <a:cubicBezTo>
                  <a:pt x="118" y="2850"/>
                  <a:pt x="354" y="590"/>
                  <a:pt x="1054" y="295"/>
                </a:cubicBezTo>
                <a:cubicBezTo>
                  <a:pt x="1754" y="0"/>
                  <a:pt x="3676" y="1299"/>
                  <a:pt x="4200" y="1588"/>
                </a:cubicBezTo>
                <a:lnTo>
                  <a:pt x="4200" y="2028"/>
                </a:lnTo>
                <a:cubicBezTo>
                  <a:pt x="3700" y="1837"/>
                  <a:pt x="1842" y="220"/>
                  <a:pt x="1200" y="442"/>
                </a:cubicBezTo>
                <a:cubicBezTo>
                  <a:pt x="558" y="664"/>
                  <a:pt x="547" y="2875"/>
                  <a:pt x="347" y="3361"/>
                </a:cubicBezTo>
                <a:lnTo>
                  <a:pt x="0" y="3361"/>
                </a:lnTo>
                <a:close/>
              </a:path>
            </a:pathLst>
          </a:custGeom>
          <a:gradFill rotWithShape="0">
            <a:gsLst>
              <a:gs pos="0">
                <a:schemeClr val="accent2"/>
              </a:gs>
              <a:gs pos="50000">
                <a:schemeClr val="bg1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148" name="Freeform 2056"/>
          <p:cNvSpPr/>
          <p:nvPr/>
        </p:nvSpPr>
        <p:spPr bwMode="white">
          <a:xfrm>
            <a:off x="0" y="2582466"/>
            <a:ext cx="9144000" cy="2291953"/>
          </a:xfrm>
          <a:custGeom>
            <a:avLst/>
            <a:ahLst/>
            <a:cxnLst>
              <a:cxn ang="0">
                <a:pos x="0" y="804"/>
              </a:cxn>
              <a:cxn ang="0">
                <a:pos x="0" y="991"/>
              </a:cxn>
              <a:cxn ang="0">
                <a:pos x="1547" y="1818"/>
              </a:cxn>
              <a:cxn ang="0">
                <a:pos x="3253" y="351"/>
              </a:cxn>
              <a:cxn ang="0">
                <a:pos x="5760" y="1537"/>
              </a:cxn>
              <a:cxn ang="0">
                <a:pos x="5760" y="1151"/>
              </a:cxn>
              <a:cxn ang="0">
                <a:pos x="3240" y="84"/>
              </a:cxn>
              <a:cxn ang="0">
                <a:pos x="1573" y="1671"/>
              </a:cxn>
              <a:cxn ang="0">
                <a:pos x="0" y="804"/>
              </a:cxn>
            </a:cxnLst>
            <a:rect l="0" t="0" r="r" b="b"/>
            <a:pathLst>
              <a:path w="5760" h="1925">
                <a:moveTo>
                  <a:pt x="0" y="804"/>
                </a:moveTo>
                <a:lnTo>
                  <a:pt x="0" y="991"/>
                </a:lnTo>
                <a:cubicBezTo>
                  <a:pt x="258" y="1160"/>
                  <a:pt x="1005" y="1925"/>
                  <a:pt x="1547" y="1818"/>
                </a:cubicBezTo>
                <a:cubicBezTo>
                  <a:pt x="2089" y="1711"/>
                  <a:pt x="2551" y="398"/>
                  <a:pt x="3253" y="351"/>
                </a:cubicBezTo>
                <a:cubicBezTo>
                  <a:pt x="3955" y="304"/>
                  <a:pt x="5342" y="1404"/>
                  <a:pt x="5760" y="1537"/>
                </a:cubicBezTo>
                <a:lnTo>
                  <a:pt x="5760" y="1151"/>
                </a:lnTo>
                <a:cubicBezTo>
                  <a:pt x="5405" y="1124"/>
                  <a:pt x="3982" y="0"/>
                  <a:pt x="3240" y="84"/>
                </a:cubicBezTo>
                <a:cubicBezTo>
                  <a:pt x="2542" y="171"/>
                  <a:pt x="2113" y="1551"/>
                  <a:pt x="1573" y="1671"/>
                </a:cubicBezTo>
                <a:cubicBezTo>
                  <a:pt x="1033" y="1791"/>
                  <a:pt x="262" y="826"/>
                  <a:pt x="0" y="804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5000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149" name="Freeform 2057"/>
          <p:cNvSpPr/>
          <p:nvPr/>
        </p:nvSpPr>
        <p:spPr bwMode="white">
          <a:xfrm>
            <a:off x="0" y="2664619"/>
            <a:ext cx="6237288" cy="2524125"/>
          </a:xfrm>
          <a:custGeom>
            <a:avLst/>
            <a:ahLst/>
            <a:cxnLst>
              <a:cxn ang="0">
                <a:pos x="0" y="415"/>
              </a:cxn>
              <a:cxn ang="0">
                <a:pos x="0" y="508"/>
              </a:cxn>
              <a:cxn ang="0">
                <a:pos x="1933" y="229"/>
              </a:cxn>
              <a:cxn ang="0">
                <a:pos x="3920" y="1055"/>
              </a:cxn>
              <a:cxn ang="0">
                <a:pos x="3587" y="2082"/>
              </a:cxn>
              <a:cxn ang="0">
                <a:pos x="3947" y="829"/>
              </a:cxn>
              <a:cxn ang="0">
                <a:pos x="2253" y="69"/>
              </a:cxn>
              <a:cxn ang="0">
                <a:pos x="0" y="415"/>
              </a:cxn>
            </a:cxnLst>
            <a:rect l="0" t="0" r="r" b="b"/>
            <a:pathLst>
              <a:path w="4196" h="2120">
                <a:moveTo>
                  <a:pt x="0" y="415"/>
                </a:moveTo>
                <a:lnTo>
                  <a:pt x="0" y="508"/>
                </a:lnTo>
                <a:cubicBezTo>
                  <a:pt x="160" y="577"/>
                  <a:pt x="1280" y="138"/>
                  <a:pt x="1933" y="229"/>
                </a:cubicBezTo>
                <a:cubicBezTo>
                  <a:pt x="2586" y="320"/>
                  <a:pt x="3644" y="746"/>
                  <a:pt x="3920" y="1055"/>
                </a:cubicBezTo>
                <a:cubicBezTo>
                  <a:pt x="4196" y="1364"/>
                  <a:pt x="3583" y="2120"/>
                  <a:pt x="3587" y="2082"/>
                </a:cubicBezTo>
                <a:lnTo>
                  <a:pt x="3947" y="829"/>
                </a:lnTo>
                <a:cubicBezTo>
                  <a:pt x="3725" y="494"/>
                  <a:pt x="2911" y="138"/>
                  <a:pt x="2253" y="69"/>
                </a:cubicBezTo>
                <a:cubicBezTo>
                  <a:pt x="1595" y="0"/>
                  <a:pt x="469" y="343"/>
                  <a:pt x="0" y="415"/>
                </a:cubicBezTo>
                <a:close/>
              </a:path>
            </a:pathLst>
          </a:custGeom>
          <a:gradFill rotWithShape="0">
            <a:gsLst>
              <a:gs pos="0">
                <a:schemeClr val="accent2"/>
              </a:gs>
              <a:gs pos="50000">
                <a:schemeClr val="bg1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150" name="Rectangle 2058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p>
            <a:r>
              <a:rPr altLang="en-US" lang="zh-CN"/>
              <a:t>单击此处编辑母版标题样式</a:t>
            </a:r>
            <a:endParaRPr altLang="zh-CN" lang="zh-CN"/>
          </a:p>
        </p:txBody>
      </p:sp>
      <p:sp>
        <p:nvSpPr>
          <p:cNvPr id="1049151" name="Rectangle 205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algn="ctr" indent="0" marL="0">
              <a:buFontTx/>
              <a:buNone/>
            </a:lvl1pPr>
          </a:lstStyle>
          <a:p>
            <a:r>
              <a:rPr altLang="en-US" lang="zh-CN"/>
              <a:t>单击此处编辑母版副标题样式</a:t>
            </a:r>
          </a:p>
        </p:txBody>
      </p:sp>
      <p:sp>
        <p:nvSpPr>
          <p:cNvPr id="1049152" name="Rectangle 2060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solidFill>
                  <a:srgbClr val="FFFFCC"/>
                </a:solidFill>
              </a:defRPr>
            </a:lvl1pPr>
          </a:lstStyle>
          <a:p>
            <a:endParaRPr altLang="zh-CN" lang="en-US"/>
          </a:p>
        </p:txBody>
      </p:sp>
      <p:sp>
        <p:nvSpPr>
          <p:cNvPr id="1049153" name="Rectangle 2061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rgbClr val="FFFFCC"/>
                </a:solidFill>
              </a:defRPr>
            </a:lvl1pPr>
          </a:lstStyle>
          <a:p>
            <a:endParaRPr altLang="zh-CN" lang="en-US"/>
          </a:p>
        </p:txBody>
      </p:sp>
      <p:sp>
        <p:nvSpPr>
          <p:cNvPr id="1049154" name="Rectangle 2062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rgbClr val="FFFFCC"/>
                </a:solidFill>
              </a:defRPr>
            </a:lvl1pPr>
          </a:lstStyle>
          <a:p>
            <a:fld id="{F99A23E4-255F-4943-BF56-CA913FF606A0}" type="slidenum">
              <a:rPr altLang="en-US" lang="zh-CN"/>
              <a:t>‹#›</a:t>
            </a:fld>
            <a:endParaRPr altLang="zh-CN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7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 fill="hold" id="7"/>
                                        <p:tgtEl>
                                          <p:spTgt spid="1049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 fill="hold" id="8"/>
                                        <p:tgtEl>
                                          <p:spTgt spid="1049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42" grpId="0" animBg="1" autoUpdateAnimBg="0"/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4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3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364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36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36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36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C49D01-BDE4-4DD7-A163-300F8864C19F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altLang="en-US" lang="zh-CN"/>
              <a:t>单击此处编辑母版标题样式</a:t>
            </a:r>
            <a:endParaRPr dirty="0" lang="en-US"/>
          </a:p>
        </p:txBody>
      </p:sp>
      <p:sp>
        <p:nvSpPr>
          <p:cNvPr id="1048588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algn="ctr" indent="0" marL="0">
              <a:buNone/>
              <a:defRPr sz="1800"/>
            </a:lvl1pPr>
            <a:lvl2pPr algn="ctr" indent="0" marL="342848">
              <a:buNone/>
              <a:defRPr sz="1500"/>
            </a:lvl2pPr>
            <a:lvl3pPr algn="ctr" indent="0" marL="685698">
              <a:buNone/>
              <a:defRPr sz="1400"/>
            </a:lvl3pPr>
            <a:lvl4pPr algn="ctr" indent="0" marL="1028547">
              <a:buNone/>
              <a:defRPr sz="1200"/>
            </a:lvl4pPr>
            <a:lvl5pPr algn="ctr" indent="0" marL="1371396">
              <a:buNone/>
              <a:defRPr sz="1200"/>
            </a:lvl5pPr>
            <a:lvl6pPr algn="ctr" indent="0" marL="1714247">
              <a:buNone/>
              <a:defRPr sz="1200"/>
            </a:lvl6pPr>
            <a:lvl7pPr algn="ctr" indent="0" marL="2057093">
              <a:buNone/>
              <a:defRPr sz="1200"/>
            </a:lvl7pPr>
            <a:lvl8pPr algn="ctr" indent="0" marL="2399940">
              <a:buNone/>
              <a:defRPr sz="1200"/>
            </a:lvl8pPr>
            <a:lvl9pPr algn="ctr" indent="0" marL="2742788">
              <a:buNone/>
              <a:defRPr sz="1200"/>
            </a:lvl9pPr>
          </a:lstStyle>
          <a:p>
            <a:r>
              <a:rPr altLang="en-US" lang="zh-CN"/>
              <a:t>单击以编辑母版副标题样式</a:t>
            </a:r>
            <a:endParaRPr dirty="0" lang="en-US"/>
          </a:p>
        </p:txBody>
      </p:sp>
      <p:sp>
        <p:nvSpPr>
          <p:cNvPr id="104858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698"/>
          </a:lstStyle>
          <a:p>
            <a:fld id="{5263B52D-2EFA-4CC9-8A83-A13208D9AE5C}" type="datetimeFigureOut">
              <a:rPr altLang="en-US" lang="zh-CN" smtClean="0">
                <a:solidFill>
                  <a:prstClr val="black">
                    <a:tint val="75000"/>
                  </a:prstClr>
                </a:solidFill>
              </a:rPr>
              <a:t>2019/4/11</a:t>
            </a:fld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59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698"/>
          </a:lstStyle>
          <a:p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59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698"/>
          </a:lstStyle>
          <a:p>
            <a:fld id="{5A55D6DC-217E-49D7-AA95-1BCE7B2A3A80}" type="slidenum">
              <a:rPr altLang="en-US" lang="zh-C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4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8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369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indent="0" marL="0">
              <a:buNone/>
              <a:defRPr sz="2000"/>
            </a:lvl1pPr>
            <a:lvl2pPr indent="0" marL="457200">
              <a:buNone/>
              <a:defRPr sz="1800"/>
            </a:lvl2pPr>
            <a:lvl3pPr indent="0" marL="914400">
              <a:buNone/>
              <a:defRPr sz="1600"/>
            </a:lvl3pPr>
            <a:lvl4pPr indent="0" marL="1371600">
              <a:buNone/>
              <a:defRPr sz="1400"/>
            </a:lvl4pPr>
            <a:lvl5pPr indent="0" marL="1828800">
              <a:buNone/>
              <a:defRPr sz="1400"/>
            </a:lvl5pPr>
            <a:lvl6pPr indent="0" marL="2286000">
              <a:buNone/>
              <a:defRPr sz="1400"/>
            </a:lvl6pPr>
            <a:lvl7pPr indent="0" marL="2743200">
              <a:buNone/>
              <a:defRPr sz="1400"/>
            </a:lvl7pPr>
            <a:lvl8pPr indent="0" marL="3200400">
              <a:buNone/>
              <a:defRPr sz="1400"/>
            </a:lvl8pPr>
            <a:lvl9pPr indent="0" marL="3657600">
              <a:buNone/>
              <a:defRPr sz="14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37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37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37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CC38710-283E-4D56-875F-526725694B96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4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5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346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347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34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34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35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DC94B3C-51DA-45B0-A674-9ED9C676AA76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4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1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352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353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354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355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356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357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358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357E3F6-41E7-4181-98A4-D161140FDB02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4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9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360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36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36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B227E0A-1A62-46A9-90EF-26BE7D46DC8F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3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8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139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14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6553EF-C13B-43DD-A1E1-4B2729D0C90F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4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73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374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375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37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37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37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E937835-FCC9-4E97-B8DC-CFD22333714A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4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79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380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lang="zh-CN"/>
          </a:p>
        </p:txBody>
      </p:sp>
      <p:sp>
        <p:nvSpPr>
          <p:cNvPr id="1049381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38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38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38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374FA9F-36B6-4D20-B1A0-B2990A123B4C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4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0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341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34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34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34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6ACD7A1-98CF-4178-AC67-FF57A2952C94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垂直排列标题与文本">
    <p:spTree>
      <p:nvGrpSpPr>
        <p:cNvPr id="4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5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4114800"/>
          </a:xfrm>
        </p:spPr>
        <p:txBody>
          <a:bodyPr vert="eaVert"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336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4114800"/>
          </a:xfrm>
        </p:spPr>
        <p:txBody>
          <a:bodyPr vert="eaVert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33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33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33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1C56D45-F9A5-4662-B90E-7899504E5918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4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dirty="0" lang="en-US"/>
          </a:p>
        </p:txBody>
      </p:sp>
      <p:sp>
        <p:nvSpPr>
          <p:cNvPr id="1048660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  <a:endParaRPr dirty="0" lang="en-US"/>
          </a:p>
        </p:txBody>
      </p:sp>
      <p:sp>
        <p:nvSpPr>
          <p:cNvPr id="104866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698"/>
          </a:lstStyle>
          <a:p>
            <a:fld id="{5263B52D-2EFA-4CC9-8A83-A13208D9AE5C}" type="datetimeFigureOut">
              <a:rPr altLang="en-US" lang="zh-CN" smtClean="0">
                <a:solidFill>
                  <a:prstClr val="black">
                    <a:tint val="75000"/>
                  </a:prstClr>
                </a:solidFill>
              </a:rPr>
              <a:t>2019/4/11</a:t>
            </a:fld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6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698"/>
          </a:lstStyle>
          <a:p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6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698"/>
          </a:lstStyle>
          <a:p>
            <a:fld id="{5A55D6DC-217E-49D7-AA95-1BCE7B2A3A80}" type="slidenum">
              <a:rPr altLang="en-US" lang="zh-C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3_空白">
    <p:spTree>
      <p:nvGrpSpPr>
        <p:cNvPr id="4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16" name="矩形 3"/>
          <p:cNvSpPr/>
          <p:nvPr userDrawn="1"/>
        </p:nvSpPr>
        <p:spPr>
          <a:xfrm>
            <a:off x="0" y="0"/>
            <a:ext cx="9144000" cy="5143500"/>
          </a:xfrm>
          <a:prstGeom prst="rect"/>
          <a:blipFill rotWithShape="1" dpi="0">
            <a:blip xmlns:r="http://schemas.openxmlformats.org/officeDocument/2006/relationships" r:embed="rId1" cstate="print">
              <a:alphaModFix amt="50000"/>
            </a:blip>
            <a:srcRect/>
            <a:tile algn="tl" flip="none" sx="100000" sy="100000" tx="0" ty="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1350" lang="zh-CN"/>
          </a:p>
        </p:txBody>
      </p:sp>
    </p:spTree>
  </p:cSld>
  <p:clrMapOvr>
    <a:masterClrMapping/>
  </p:clrMapOvr>
  <p:transition spd="slow" advTm="0">
    <p:random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4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3" name="图片 22"/>
          <p:cNvPicPr>
            <a:picLocks noChangeAspect="1"/>
          </p:cNvPicPr>
          <p:nvPr userDrawn="1"/>
        </p:nvPicPr>
        <p:blipFill rotWithShape="1"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8107565" y="-10236"/>
            <a:ext cx="1043260" cy="1223818"/>
          </a:xfrm>
          <a:prstGeom prst="rect"/>
        </p:spPr>
      </p:pic>
      <p:sp>
        <p:nvSpPr>
          <p:cNvPr id="1049704" name="TextBox 15"/>
          <p:cNvSpPr txBox="1"/>
          <p:nvPr userDrawn="1"/>
        </p:nvSpPr>
        <p:spPr>
          <a:xfrm>
            <a:off x="8709252" y="134746"/>
            <a:ext cx="340825" cy="236590"/>
          </a:xfrm>
          <a:prstGeom prst="rect"/>
          <a:noFill/>
        </p:spPr>
        <p:txBody>
          <a:bodyPr bIns="25711" lIns="51422" rIns="51422" rtlCol="0" tIns="25711" wrap="square">
            <a:spAutoFit/>
          </a:bodyPr>
          <a:p>
            <a:pPr algn="ctr"/>
            <a:fld id="{2EEF1883-7A0E-4F66-9932-E581691AD397}" type="slidenum">
              <a:rPr altLang="en-US" b="1" sz="1200" lang="zh-CN" smtClean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altLang="en-US" b="1" dirty="0" sz="1050" lang="zh-CN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  <p:sp>
        <p:nvSpPr>
          <p:cNvPr id="1049705" name="Freeform 103"/>
          <p:cNvSpPr>
            <a:spLocks noEditPoints="1"/>
          </p:cNvSpPr>
          <p:nvPr userDrawn="1"/>
        </p:nvSpPr>
        <p:spPr bwMode="auto">
          <a:xfrm>
            <a:off x="8414658" y="4233030"/>
            <a:ext cx="589190" cy="910471"/>
          </a:xfrm>
          <a:custGeom>
            <a:avLst/>
            <a:gdLst>
              <a:gd name="T0" fmla="*/ 217 w 238"/>
              <a:gd name="T1" fmla="*/ 303 h 368"/>
              <a:gd name="T2" fmla="*/ 193 w 238"/>
              <a:gd name="T3" fmla="*/ 255 h 368"/>
              <a:gd name="T4" fmla="*/ 175 w 238"/>
              <a:gd name="T5" fmla="*/ 236 h 368"/>
              <a:gd name="T6" fmla="*/ 181 w 238"/>
              <a:gd name="T7" fmla="*/ 231 h 368"/>
              <a:gd name="T8" fmla="*/ 153 w 238"/>
              <a:gd name="T9" fmla="*/ 182 h 368"/>
              <a:gd name="T10" fmla="*/ 131 w 238"/>
              <a:gd name="T11" fmla="*/ 137 h 368"/>
              <a:gd name="T12" fmla="*/ 122 w 238"/>
              <a:gd name="T13" fmla="*/ 113 h 368"/>
              <a:gd name="T14" fmla="*/ 131 w 238"/>
              <a:gd name="T15" fmla="*/ 85 h 368"/>
              <a:gd name="T16" fmla="*/ 134 w 238"/>
              <a:gd name="T17" fmla="*/ 59 h 368"/>
              <a:gd name="T18" fmla="*/ 129 w 238"/>
              <a:gd name="T19" fmla="*/ 48 h 368"/>
              <a:gd name="T20" fmla="*/ 89 w 238"/>
              <a:gd name="T21" fmla="*/ 43 h 368"/>
              <a:gd name="T22" fmla="*/ 64 w 238"/>
              <a:gd name="T23" fmla="*/ 42 h 368"/>
              <a:gd name="T24" fmla="*/ 63 w 238"/>
              <a:gd name="T25" fmla="*/ 11 h 368"/>
              <a:gd name="T26" fmla="*/ 35 w 238"/>
              <a:gd name="T27" fmla="*/ 3 h 368"/>
              <a:gd name="T28" fmla="*/ 22 w 238"/>
              <a:gd name="T29" fmla="*/ 21 h 368"/>
              <a:gd name="T30" fmla="*/ 21 w 238"/>
              <a:gd name="T31" fmla="*/ 34 h 368"/>
              <a:gd name="T32" fmla="*/ 24 w 238"/>
              <a:gd name="T33" fmla="*/ 40 h 368"/>
              <a:gd name="T34" fmla="*/ 26 w 238"/>
              <a:gd name="T35" fmla="*/ 44 h 368"/>
              <a:gd name="T36" fmla="*/ 27 w 238"/>
              <a:gd name="T37" fmla="*/ 48 h 368"/>
              <a:gd name="T38" fmla="*/ 30 w 238"/>
              <a:gd name="T39" fmla="*/ 54 h 368"/>
              <a:gd name="T40" fmla="*/ 41 w 238"/>
              <a:gd name="T41" fmla="*/ 56 h 368"/>
              <a:gd name="T42" fmla="*/ 47 w 238"/>
              <a:gd name="T43" fmla="*/ 61 h 368"/>
              <a:gd name="T44" fmla="*/ 47 w 238"/>
              <a:gd name="T45" fmla="*/ 92 h 368"/>
              <a:gd name="T46" fmla="*/ 57 w 238"/>
              <a:gd name="T47" fmla="*/ 117 h 368"/>
              <a:gd name="T48" fmla="*/ 37 w 238"/>
              <a:gd name="T49" fmla="*/ 119 h 368"/>
              <a:gd name="T50" fmla="*/ 20 w 238"/>
              <a:gd name="T51" fmla="*/ 108 h 368"/>
              <a:gd name="T52" fmla="*/ 13 w 238"/>
              <a:gd name="T53" fmla="*/ 104 h 368"/>
              <a:gd name="T54" fmla="*/ 8 w 238"/>
              <a:gd name="T55" fmla="*/ 108 h 368"/>
              <a:gd name="T56" fmla="*/ 4 w 238"/>
              <a:gd name="T57" fmla="*/ 109 h 368"/>
              <a:gd name="T58" fmla="*/ 3 w 238"/>
              <a:gd name="T59" fmla="*/ 112 h 368"/>
              <a:gd name="T60" fmla="*/ 3 w 238"/>
              <a:gd name="T61" fmla="*/ 117 h 368"/>
              <a:gd name="T62" fmla="*/ 1 w 238"/>
              <a:gd name="T63" fmla="*/ 119 h 368"/>
              <a:gd name="T64" fmla="*/ 1 w 238"/>
              <a:gd name="T65" fmla="*/ 122 h 368"/>
              <a:gd name="T66" fmla="*/ 11 w 238"/>
              <a:gd name="T67" fmla="*/ 127 h 368"/>
              <a:gd name="T68" fmla="*/ 28 w 238"/>
              <a:gd name="T69" fmla="*/ 130 h 368"/>
              <a:gd name="T70" fmla="*/ 68 w 238"/>
              <a:gd name="T71" fmla="*/ 138 h 368"/>
              <a:gd name="T72" fmla="*/ 82 w 238"/>
              <a:gd name="T73" fmla="*/ 165 h 368"/>
              <a:gd name="T74" fmla="*/ 62 w 238"/>
              <a:gd name="T75" fmla="*/ 207 h 368"/>
              <a:gd name="T76" fmla="*/ 53 w 238"/>
              <a:gd name="T77" fmla="*/ 246 h 368"/>
              <a:gd name="T78" fmla="*/ 89 w 238"/>
              <a:gd name="T79" fmla="*/ 261 h 368"/>
              <a:gd name="T80" fmla="*/ 131 w 238"/>
              <a:gd name="T81" fmla="*/ 264 h 368"/>
              <a:gd name="T82" fmla="*/ 149 w 238"/>
              <a:gd name="T83" fmla="*/ 273 h 368"/>
              <a:gd name="T84" fmla="*/ 160 w 238"/>
              <a:gd name="T85" fmla="*/ 295 h 368"/>
              <a:gd name="T86" fmla="*/ 162 w 238"/>
              <a:gd name="T87" fmla="*/ 313 h 368"/>
              <a:gd name="T88" fmla="*/ 172 w 238"/>
              <a:gd name="T89" fmla="*/ 298 h 368"/>
              <a:gd name="T90" fmla="*/ 175 w 238"/>
              <a:gd name="T91" fmla="*/ 272 h 368"/>
              <a:gd name="T92" fmla="*/ 202 w 238"/>
              <a:gd name="T93" fmla="*/ 313 h 368"/>
              <a:gd name="T94" fmla="*/ 203 w 238"/>
              <a:gd name="T95" fmla="*/ 336 h 368"/>
              <a:gd name="T96" fmla="*/ 196 w 238"/>
              <a:gd name="T97" fmla="*/ 365 h 368"/>
              <a:gd name="T98" fmla="*/ 211 w 238"/>
              <a:gd name="T99" fmla="*/ 360 h 368"/>
              <a:gd name="T100" fmla="*/ 232 w 238"/>
              <a:gd name="T101" fmla="*/ 331 h 368"/>
              <a:gd name="T102" fmla="*/ 231 w 238"/>
              <a:gd name="T103" fmla="*/ 313 h 368"/>
              <a:gd name="T104" fmla="*/ 112 w 238"/>
              <a:gd name="T105" fmla="*/ 65 h 368"/>
              <a:gd name="T106" fmla="*/ 110 w 238"/>
              <a:gd name="T107" fmla="*/ 84 h 368"/>
              <a:gd name="T108" fmla="*/ 103 w 238"/>
              <a:gd name="T109" fmla="*/ 67 h 368"/>
              <a:gd name="T110" fmla="*/ 104 w 238"/>
              <a:gd name="T111" fmla="*/ 235 h 368"/>
              <a:gd name="T112" fmla="*/ 143 w 238"/>
              <a:gd name="T113" fmla="*/ 244 h 368"/>
              <a:gd name="T114" fmla="*/ 133 w 238"/>
              <a:gd name="T115" fmla="*/ 246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38" h="368">
                <a:moveTo>
                  <a:pt x="231" y="313"/>
                </a:moveTo>
                <a:cubicBezTo>
                  <a:pt x="229" y="312"/>
                  <a:pt x="219" y="306"/>
                  <a:pt x="217" y="303"/>
                </a:cubicBezTo>
                <a:cubicBezTo>
                  <a:pt x="215" y="300"/>
                  <a:pt x="206" y="283"/>
                  <a:pt x="204" y="278"/>
                </a:cubicBezTo>
                <a:cubicBezTo>
                  <a:pt x="203" y="273"/>
                  <a:pt x="195" y="259"/>
                  <a:pt x="193" y="255"/>
                </a:cubicBezTo>
                <a:cubicBezTo>
                  <a:pt x="190" y="252"/>
                  <a:pt x="181" y="243"/>
                  <a:pt x="179" y="242"/>
                </a:cubicBezTo>
                <a:cubicBezTo>
                  <a:pt x="178" y="241"/>
                  <a:pt x="175" y="236"/>
                  <a:pt x="175" y="236"/>
                </a:cubicBezTo>
                <a:cubicBezTo>
                  <a:pt x="175" y="236"/>
                  <a:pt x="175" y="235"/>
                  <a:pt x="176" y="235"/>
                </a:cubicBezTo>
                <a:cubicBezTo>
                  <a:pt x="178" y="234"/>
                  <a:pt x="182" y="233"/>
                  <a:pt x="181" y="231"/>
                </a:cubicBezTo>
                <a:cubicBezTo>
                  <a:pt x="181" y="230"/>
                  <a:pt x="180" y="222"/>
                  <a:pt x="177" y="218"/>
                </a:cubicBezTo>
                <a:cubicBezTo>
                  <a:pt x="175" y="215"/>
                  <a:pt x="153" y="182"/>
                  <a:pt x="153" y="182"/>
                </a:cubicBezTo>
                <a:cubicBezTo>
                  <a:pt x="153" y="182"/>
                  <a:pt x="152" y="174"/>
                  <a:pt x="151" y="166"/>
                </a:cubicBezTo>
                <a:cubicBezTo>
                  <a:pt x="150" y="157"/>
                  <a:pt x="133" y="140"/>
                  <a:pt x="131" y="137"/>
                </a:cubicBezTo>
                <a:cubicBezTo>
                  <a:pt x="129" y="134"/>
                  <a:pt x="124" y="125"/>
                  <a:pt x="123" y="120"/>
                </a:cubicBezTo>
                <a:cubicBezTo>
                  <a:pt x="122" y="116"/>
                  <a:pt x="122" y="114"/>
                  <a:pt x="122" y="113"/>
                </a:cubicBezTo>
                <a:cubicBezTo>
                  <a:pt x="122" y="113"/>
                  <a:pt x="125" y="102"/>
                  <a:pt x="125" y="102"/>
                </a:cubicBezTo>
                <a:cubicBezTo>
                  <a:pt x="125" y="102"/>
                  <a:pt x="130" y="87"/>
                  <a:pt x="131" y="85"/>
                </a:cubicBezTo>
                <a:cubicBezTo>
                  <a:pt x="131" y="84"/>
                  <a:pt x="133" y="73"/>
                  <a:pt x="134" y="71"/>
                </a:cubicBezTo>
                <a:cubicBezTo>
                  <a:pt x="134" y="69"/>
                  <a:pt x="134" y="61"/>
                  <a:pt x="134" y="59"/>
                </a:cubicBezTo>
                <a:cubicBezTo>
                  <a:pt x="134" y="57"/>
                  <a:pt x="134" y="56"/>
                  <a:pt x="134" y="53"/>
                </a:cubicBezTo>
                <a:cubicBezTo>
                  <a:pt x="134" y="51"/>
                  <a:pt x="131" y="50"/>
                  <a:pt x="129" y="48"/>
                </a:cubicBezTo>
                <a:cubicBezTo>
                  <a:pt x="126" y="47"/>
                  <a:pt x="111" y="44"/>
                  <a:pt x="108" y="44"/>
                </a:cubicBezTo>
                <a:cubicBezTo>
                  <a:pt x="106" y="45"/>
                  <a:pt x="91" y="44"/>
                  <a:pt x="89" y="43"/>
                </a:cubicBezTo>
                <a:cubicBezTo>
                  <a:pt x="88" y="43"/>
                  <a:pt x="82" y="40"/>
                  <a:pt x="76" y="40"/>
                </a:cubicBezTo>
                <a:cubicBezTo>
                  <a:pt x="71" y="40"/>
                  <a:pt x="64" y="42"/>
                  <a:pt x="64" y="42"/>
                </a:cubicBezTo>
                <a:cubicBezTo>
                  <a:pt x="64" y="42"/>
                  <a:pt x="64" y="30"/>
                  <a:pt x="64" y="26"/>
                </a:cubicBezTo>
                <a:cubicBezTo>
                  <a:pt x="65" y="22"/>
                  <a:pt x="65" y="17"/>
                  <a:pt x="63" y="11"/>
                </a:cubicBezTo>
                <a:cubicBezTo>
                  <a:pt x="60" y="6"/>
                  <a:pt x="55" y="2"/>
                  <a:pt x="51" y="1"/>
                </a:cubicBezTo>
                <a:cubicBezTo>
                  <a:pt x="46" y="0"/>
                  <a:pt x="38" y="2"/>
                  <a:pt x="35" y="3"/>
                </a:cubicBezTo>
                <a:cubicBezTo>
                  <a:pt x="31" y="4"/>
                  <a:pt x="24" y="10"/>
                  <a:pt x="23" y="13"/>
                </a:cubicBezTo>
                <a:cubicBezTo>
                  <a:pt x="21" y="15"/>
                  <a:pt x="22" y="19"/>
                  <a:pt x="22" y="21"/>
                </a:cubicBezTo>
                <a:cubicBezTo>
                  <a:pt x="22" y="23"/>
                  <a:pt x="22" y="29"/>
                  <a:pt x="22" y="29"/>
                </a:cubicBezTo>
                <a:cubicBezTo>
                  <a:pt x="22" y="29"/>
                  <a:pt x="22" y="31"/>
                  <a:pt x="21" y="34"/>
                </a:cubicBezTo>
                <a:cubicBezTo>
                  <a:pt x="20" y="36"/>
                  <a:pt x="20" y="38"/>
                  <a:pt x="21" y="39"/>
                </a:cubicBezTo>
                <a:cubicBezTo>
                  <a:pt x="21" y="40"/>
                  <a:pt x="24" y="40"/>
                  <a:pt x="24" y="40"/>
                </a:cubicBezTo>
                <a:cubicBezTo>
                  <a:pt x="24" y="40"/>
                  <a:pt x="24" y="41"/>
                  <a:pt x="24" y="43"/>
                </a:cubicBezTo>
                <a:cubicBezTo>
                  <a:pt x="24" y="44"/>
                  <a:pt x="25" y="44"/>
                  <a:pt x="26" y="44"/>
                </a:cubicBezTo>
                <a:cubicBezTo>
                  <a:pt x="27" y="44"/>
                  <a:pt x="27" y="45"/>
                  <a:pt x="27" y="45"/>
                </a:cubicBezTo>
                <a:cubicBezTo>
                  <a:pt x="26" y="46"/>
                  <a:pt x="26" y="46"/>
                  <a:pt x="27" y="48"/>
                </a:cubicBezTo>
                <a:cubicBezTo>
                  <a:pt x="28" y="49"/>
                  <a:pt x="29" y="50"/>
                  <a:pt x="29" y="50"/>
                </a:cubicBezTo>
                <a:cubicBezTo>
                  <a:pt x="29" y="50"/>
                  <a:pt x="29" y="53"/>
                  <a:pt x="30" y="54"/>
                </a:cubicBezTo>
                <a:cubicBezTo>
                  <a:pt x="30" y="55"/>
                  <a:pt x="33" y="56"/>
                  <a:pt x="34" y="56"/>
                </a:cubicBezTo>
                <a:cubicBezTo>
                  <a:pt x="36" y="55"/>
                  <a:pt x="40" y="55"/>
                  <a:pt x="41" y="56"/>
                </a:cubicBezTo>
                <a:cubicBezTo>
                  <a:pt x="42" y="57"/>
                  <a:pt x="47" y="61"/>
                  <a:pt x="47" y="61"/>
                </a:cubicBezTo>
                <a:cubicBezTo>
                  <a:pt x="47" y="61"/>
                  <a:pt x="47" y="61"/>
                  <a:pt x="47" y="61"/>
                </a:cubicBezTo>
                <a:cubicBezTo>
                  <a:pt x="47" y="61"/>
                  <a:pt x="47" y="66"/>
                  <a:pt x="46" y="71"/>
                </a:cubicBezTo>
                <a:cubicBezTo>
                  <a:pt x="46" y="75"/>
                  <a:pt x="47" y="88"/>
                  <a:pt x="47" y="92"/>
                </a:cubicBezTo>
                <a:cubicBezTo>
                  <a:pt x="47" y="96"/>
                  <a:pt x="51" y="107"/>
                  <a:pt x="52" y="108"/>
                </a:cubicBezTo>
                <a:cubicBezTo>
                  <a:pt x="52" y="109"/>
                  <a:pt x="57" y="117"/>
                  <a:pt x="57" y="117"/>
                </a:cubicBezTo>
                <a:cubicBezTo>
                  <a:pt x="57" y="117"/>
                  <a:pt x="57" y="117"/>
                  <a:pt x="56" y="118"/>
                </a:cubicBezTo>
                <a:cubicBezTo>
                  <a:pt x="54" y="118"/>
                  <a:pt x="41" y="119"/>
                  <a:pt x="37" y="119"/>
                </a:cubicBezTo>
                <a:cubicBezTo>
                  <a:pt x="34" y="119"/>
                  <a:pt x="22" y="116"/>
                  <a:pt x="22" y="116"/>
                </a:cubicBezTo>
                <a:cubicBezTo>
                  <a:pt x="22" y="116"/>
                  <a:pt x="21" y="111"/>
                  <a:pt x="20" y="108"/>
                </a:cubicBezTo>
                <a:cubicBezTo>
                  <a:pt x="19" y="105"/>
                  <a:pt x="15" y="105"/>
                  <a:pt x="15" y="105"/>
                </a:cubicBezTo>
                <a:cubicBezTo>
                  <a:pt x="15" y="105"/>
                  <a:pt x="14" y="105"/>
                  <a:pt x="13" y="104"/>
                </a:cubicBezTo>
                <a:cubicBezTo>
                  <a:pt x="11" y="103"/>
                  <a:pt x="9" y="106"/>
                  <a:pt x="9" y="107"/>
                </a:cubicBezTo>
                <a:cubicBezTo>
                  <a:pt x="9" y="107"/>
                  <a:pt x="8" y="108"/>
                  <a:pt x="8" y="108"/>
                </a:cubicBezTo>
                <a:cubicBezTo>
                  <a:pt x="8" y="108"/>
                  <a:pt x="7" y="108"/>
                  <a:pt x="6" y="108"/>
                </a:cubicBezTo>
                <a:cubicBezTo>
                  <a:pt x="5" y="108"/>
                  <a:pt x="4" y="108"/>
                  <a:pt x="4" y="109"/>
                </a:cubicBezTo>
                <a:cubicBezTo>
                  <a:pt x="4" y="110"/>
                  <a:pt x="5" y="112"/>
                  <a:pt x="5" y="112"/>
                </a:cubicBezTo>
                <a:cubicBezTo>
                  <a:pt x="5" y="112"/>
                  <a:pt x="3" y="112"/>
                  <a:pt x="3" y="112"/>
                </a:cubicBezTo>
                <a:cubicBezTo>
                  <a:pt x="2" y="113"/>
                  <a:pt x="2" y="114"/>
                  <a:pt x="2" y="115"/>
                </a:cubicBezTo>
                <a:cubicBezTo>
                  <a:pt x="3" y="115"/>
                  <a:pt x="3" y="117"/>
                  <a:pt x="3" y="117"/>
                </a:cubicBezTo>
                <a:cubicBezTo>
                  <a:pt x="3" y="117"/>
                  <a:pt x="3" y="117"/>
                  <a:pt x="2" y="117"/>
                </a:cubicBezTo>
                <a:cubicBezTo>
                  <a:pt x="0" y="117"/>
                  <a:pt x="1" y="118"/>
                  <a:pt x="1" y="119"/>
                </a:cubicBezTo>
                <a:cubicBezTo>
                  <a:pt x="2" y="120"/>
                  <a:pt x="2" y="121"/>
                  <a:pt x="2" y="121"/>
                </a:cubicBezTo>
                <a:cubicBezTo>
                  <a:pt x="2" y="121"/>
                  <a:pt x="1" y="121"/>
                  <a:pt x="1" y="122"/>
                </a:cubicBezTo>
                <a:cubicBezTo>
                  <a:pt x="0" y="123"/>
                  <a:pt x="2" y="124"/>
                  <a:pt x="5" y="125"/>
                </a:cubicBezTo>
                <a:cubicBezTo>
                  <a:pt x="8" y="126"/>
                  <a:pt x="9" y="127"/>
                  <a:pt x="11" y="127"/>
                </a:cubicBezTo>
                <a:cubicBezTo>
                  <a:pt x="13" y="127"/>
                  <a:pt x="15" y="127"/>
                  <a:pt x="17" y="127"/>
                </a:cubicBezTo>
                <a:cubicBezTo>
                  <a:pt x="19" y="128"/>
                  <a:pt x="19" y="127"/>
                  <a:pt x="28" y="130"/>
                </a:cubicBezTo>
                <a:cubicBezTo>
                  <a:pt x="37" y="133"/>
                  <a:pt x="51" y="137"/>
                  <a:pt x="54" y="137"/>
                </a:cubicBezTo>
                <a:cubicBezTo>
                  <a:pt x="58" y="138"/>
                  <a:pt x="68" y="138"/>
                  <a:pt x="68" y="138"/>
                </a:cubicBezTo>
                <a:cubicBezTo>
                  <a:pt x="68" y="138"/>
                  <a:pt x="72" y="144"/>
                  <a:pt x="75" y="149"/>
                </a:cubicBezTo>
                <a:cubicBezTo>
                  <a:pt x="78" y="154"/>
                  <a:pt x="82" y="162"/>
                  <a:pt x="82" y="165"/>
                </a:cubicBezTo>
                <a:cubicBezTo>
                  <a:pt x="82" y="168"/>
                  <a:pt x="81" y="175"/>
                  <a:pt x="79" y="178"/>
                </a:cubicBezTo>
                <a:cubicBezTo>
                  <a:pt x="77" y="181"/>
                  <a:pt x="62" y="207"/>
                  <a:pt x="62" y="207"/>
                </a:cubicBezTo>
                <a:cubicBezTo>
                  <a:pt x="62" y="207"/>
                  <a:pt x="52" y="233"/>
                  <a:pt x="52" y="235"/>
                </a:cubicBezTo>
                <a:cubicBezTo>
                  <a:pt x="51" y="238"/>
                  <a:pt x="51" y="241"/>
                  <a:pt x="53" y="246"/>
                </a:cubicBezTo>
                <a:cubicBezTo>
                  <a:pt x="54" y="250"/>
                  <a:pt x="57" y="253"/>
                  <a:pt x="64" y="257"/>
                </a:cubicBezTo>
                <a:cubicBezTo>
                  <a:pt x="71" y="260"/>
                  <a:pt x="86" y="260"/>
                  <a:pt x="89" y="261"/>
                </a:cubicBezTo>
                <a:cubicBezTo>
                  <a:pt x="93" y="261"/>
                  <a:pt x="107" y="262"/>
                  <a:pt x="114" y="262"/>
                </a:cubicBezTo>
                <a:cubicBezTo>
                  <a:pt x="121" y="262"/>
                  <a:pt x="128" y="263"/>
                  <a:pt x="131" y="264"/>
                </a:cubicBezTo>
                <a:cubicBezTo>
                  <a:pt x="134" y="264"/>
                  <a:pt x="139" y="266"/>
                  <a:pt x="142" y="268"/>
                </a:cubicBezTo>
                <a:cubicBezTo>
                  <a:pt x="145" y="270"/>
                  <a:pt x="148" y="272"/>
                  <a:pt x="149" y="273"/>
                </a:cubicBezTo>
                <a:cubicBezTo>
                  <a:pt x="150" y="274"/>
                  <a:pt x="151" y="279"/>
                  <a:pt x="152" y="283"/>
                </a:cubicBezTo>
                <a:cubicBezTo>
                  <a:pt x="153" y="286"/>
                  <a:pt x="159" y="293"/>
                  <a:pt x="160" y="295"/>
                </a:cubicBezTo>
                <a:cubicBezTo>
                  <a:pt x="161" y="298"/>
                  <a:pt x="160" y="304"/>
                  <a:pt x="160" y="307"/>
                </a:cubicBezTo>
                <a:cubicBezTo>
                  <a:pt x="160" y="310"/>
                  <a:pt x="161" y="312"/>
                  <a:pt x="162" y="313"/>
                </a:cubicBezTo>
                <a:cubicBezTo>
                  <a:pt x="164" y="313"/>
                  <a:pt x="166" y="311"/>
                  <a:pt x="167" y="310"/>
                </a:cubicBezTo>
                <a:cubicBezTo>
                  <a:pt x="167" y="309"/>
                  <a:pt x="170" y="303"/>
                  <a:pt x="172" y="298"/>
                </a:cubicBezTo>
                <a:cubicBezTo>
                  <a:pt x="173" y="293"/>
                  <a:pt x="174" y="281"/>
                  <a:pt x="174" y="281"/>
                </a:cubicBezTo>
                <a:cubicBezTo>
                  <a:pt x="174" y="281"/>
                  <a:pt x="174" y="272"/>
                  <a:pt x="175" y="272"/>
                </a:cubicBezTo>
                <a:cubicBezTo>
                  <a:pt x="175" y="272"/>
                  <a:pt x="188" y="289"/>
                  <a:pt x="192" y="293"/>
                </a:cubicBezTo>
                <a:cubicBezTo>
                  <a:pt x="195" y="296"/>
                  <a:pt x="201" y="309"/>
                  <a:pt x="202" y="313"/>
                </a:cubicBezTo>
                <a:cubicBezTo>
                  <a:pt x="204" y="317"/>
                  <a:pt x="204" y="320"/>
                  <a:pt x="204" y="323"/>
                </a:cubicBezTo>
                <a:cubicBezTo>
                  <a:pt x="204" y="326"/>
                  <a:pt x="203" y="330"/>
                  <a:pt x="203" y="336"/>
                </a:cubicBezTo>
                <a:cubicBezTo>
                  <a:pt x="203" y="342"/>
                  <a:pt x="202" y="351"/>
                  <a:pt x="199" y="356"/>
                </a:cubicBezTo>
                <a:cubicBezTo>
                  <a:pt x="197" y="361"/>
                  <a:pt x="195" y="362"/>
                  <a:pt x="196" y="365"/>
                </a:cubicBezTo>
                <a:cubicBezTo>
                  <a:pt x="196" y="368"/>
                  <a:pt x="203" y="367"/>
                  <a:pt x="204" y="366"/>
                </a:cubicBezTo>
                <a:cubicBezTo>
                  <a:pt x="206" y="365"/>
                  <a:pt x="210" y="360"/>
                  <a:pt x="211" y="360"/>
                </a:cubicBezTo>
                <a:cubicBezTo>
                  <a:pt x="212" y="359"/>
                  <a:pt x="219" y="351"/>
                  <a:pt x="221" y="348"/>
                </a:cubicBezTo>
                <a:cubicBezTo>
                  <a:pt x="222" y="346"/>
                  <a:pt x="230" y="334"/>
                  <a:pt x="232" y="331"/>
                </a:cubicBezTo>
                <a:cubicBezTo>
                  <a:pt x="234" y="329"/>
                  <a:pt x="238" y="323"/>
                  <a:pt x="238" y="320"/>
                </a:cubicBezTo>
                <a:cubicBezTo>
                  <a:pt x="238" y="317"/>
                  <a:pt x="234" y="315"/>
                  <a:pt x="231" y="313"/>
                </a:cubicBezTo>
                <a:close/>
                <a:moveTo>
                  <a:pt x="103" y="67"/>
                </a:moveTo>
                <a:cubicBezTo>
                  <a:pt x="103" y="67"/>
                  <a:pt x="112" y="66"/>
                  <a:pt x="112" y="65"/>
                </a:cubicBezTo>
                <a:cubicBezTo>
                  <a:pt x="112" y="65"/>
                  <a:pt x="113" y="88"/>
                  <a:pt x="113" y="90"/>
                </a:cubicBezTo>
                <a:cubicBezTo>
                  <a:pt x="113" y="92"/>
                  <a:pt x="112" y="88"/>
                  <a:pt x="110" y="84"/>
                </a:cubicBezTo>
                <a:cubicBezTo>
                  <a:pt x="107" y="80"/>
                  <a:pt x="103" y="68"/>
                  <a:pt x="103" y="68"/>
                </a:cubicBezTo>
                <a:lnTo>
                  <a:pt x="103" y="67"/>
                </a:lnTo>
                <a:close/>
                <a:moveTo>
                  <a:pt x="133" y="246"/>
                </a:moveTo>
                <a:cubicBezTo>
                  <a:pt x="126" y="243"/>
                  <a:pt x="104" y="235"/>
                  <a:pt x="104" y="235"/>
                </a:cubicBezTo>
                <a:cubicBezTo>
                  <a:pt x="115" y="218"/>
                  <a:pt x="115" y="218"/>
                  <a:pt x="115" y="218"/>
                </a:cubicBezTo>
                <a:cubicBezTo>
                  <a:pt x="115" y="218"/>
                  <a:pt x="140" y="242"/>
                  <a:pt x="143" y="244"/>
                </a:cubicBezTo>
                <a:cubicBezTo>
                  <a:pt x="145" y="247"/>
                  <a:pt x="151" y="251"/>
                  <a:pt x="151" y="251"/>
                </a:cubicBezTo>
                <a:cubicBezTo>
                  <a:pt x="151" y="251"/>
                  <a:pt x="139" y="249"/>
                  <a:pt x="133" y="2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anchor="t" anchorCtr="0" bIns="34290" compatLnSpc="1" lIns="68580" numCol="1" rIns="68580" tIns="34290" vert="horz" wrap="square">
            <a:prstTxWarp prst="textNoShape"/>
          </a:bodyPr>
          <a:p>
            <a:endParaRPr altLang="en-US" sz="1350" lang="zh-CN"/>
          </a:p>
        </p:txBody>
      </p:sp>
      <p:grpSp>
        <p:nvGrpSpPr>
          <p:cNvPr id="489" name="组合 2"/>
          <p:cNvGrpSpPr/>
          <p:nvPr userDrawn="1"/>
        </p:nvGrpSpPr>
        <p:grpSpPr>
          <a:xfrm>
            <a:off x="272186" y="313452"/>
            <a:ext cx="545720" cy="530453"/>
            <a:chOff x="256032" y="233819"/>
            <a:chExt cx="727626" cy="707270"/>
          </a:xfrm>
        </p:grpSpPr>
        <p:sp>
          <p:nvSpPr>
            <p:cNvPr id="1049706" name="任意多边形 20"/>
            <p:cNvSpPr/>
            <p:nvPr userDrawn="1"/>
          </p:nvSpPr>
          <p:spPr>
            <a:xfrm>
              <a:off x="567635" y="233819"/>
              <a:ext cx="104420" cy="142706"/>
            </a:xfrm>
            <a:custGeom>
              <a:avLst/>
              <a:gdLst>
                <a:gd name="connsiteX0" fmla="*/ 52210 w 104420"/>
                <a:gd name="connsiteY0" fmla="*/ 0 h 142706"/>
                <a:gd name="connsiteX1" fmla="*/ 104420 w 104420"/>
                <a:gd name="connsiteY1" fmla="*/ 142706 h 142706"/>
                <a:gd name="connsiteX2" fmla="*/ 0 w 104420"/>
                <a:gd name="connsiteY2" fmla="*/ 142706 h 142706"/>
                <a:gd name="connsiteX3" fmla="*/ 52210 w 104420"/>
                <a:gd name="connsiteY3" fmla="*/ 0 h 14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20" h="142706">
                  <a:moveTo>
                    <a:pt x="52210" y="0"/>
                  </a:moveTo>
                  <a:lnTo>
                    <a:pt x="104420" y="142706"/>
                  </a:lnTo>
                  <a:lnTo>
                    <a:pt x="0" y="142706"/>
                  </a:lnTo>
                  <a:lnTo>
                    <a:pt x="5221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1350" lang="zh-CN"/>
            </a:p>
          </p:txBody>
        </p:sp>
        <p:sp>
          <p:nvSpPr>
            <p:cNvPr id="1049707" name="任意多边形 19"/>
            <p:cNvSpPr/>
            <p:nvPr userDrawn="1"/>
          </p:nvSpPr>
          <p:spPr>
            <a:xfrm>
              <a:off x="362582" y="337388"/>
              <a:ext cx="140745" cy="136808"/>
            </a:xfrm>
            <a:custGeom>
              <a:avLst/>
              <a:gdLst>
                <a:gd name="connsiteX0" fmla="*/ 0 w 140745"/>
                <a:gd name="connsiteY0" fmla="*/ 0 h 136808"/>
                <a:gd name="connsiteX1" fmla="*/ 140745 w 140745"/>
                <a:gd name="connsiteY1" fmla="*/ 65038 h 136808"/>
                <a:gd name="connsiteX2" fmla="*/ 66909 w 140745"/>
                <a:gd name="connsiteY2" fmla="*/ 136808 h 136808"/>
                <a:gd name="connsiteX3" fmla="*/ 0 w 140745"/>
                <a:gd name="connsiteY3" fmla="*/ 0 h 13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45" h="136808">
                  <a:moveTo>
                    <a:pt x="0" y="0"/>
                  </a:moveTo>
                  <a:lnTo>
                    <a:pt x="140745" y="65038"/>
                  </a:lnTo>
                  <a:lnTo>
                    <a:pt x="66909" y="136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1350" lang="zh-CN"/>
            </a:p>
          </p:txBody>
        </p:sp>
        <p:sp>
          <p:nvSpPr>
            <p:cNvPr id="1049708" name="任意多边形 18"/>
            <p:cNvSpPr/>
            <p:nvPr userDrawn="1"/>
          </p:nvSpPr>
          <p:spPr>
            <a:xfrm>
              <a:off x="736363" y="337388"/>
              <a:ext cx="140711" cy="136808"/>
            </a:xfrm>
            <a:custGeom>
              <a:avLst/>
              <a:gdLst>
                <a:gd name="connsiteX0" fmla="*/ 140711 w 140711"/>
                <a:gd name="connsiteY0" fmla="*/ 0 h 136808"/>
                <a:gd name="connsiteX1" fmla="*/ 73836 w 140711"/>
                <a:gd name="connsiteY1" fmla="*/ 136808 h 136808"/>
                <a:gd name="connsiteX2" fmla="*/ 0 w 140711"/>
                <a:gd name="connsiteY2" fmla="*/ 65038 h 136808"/>
                <a:gd name="connsiteX3" fmla="*/ 140711 w 140711"/>
                <a:gd name="connsiteY3" fmla="*/ 0 h 13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11" h="136808">
                  <a:moveTo>
                    <a:pt x="140711" y="0"/>
                  </a:moveTo>
                  <a:lnTo>
                    <a:pt x="73836" y="136808"/>
                  </a:lnTo>
                  <a:lnTo>
                    <a:pt x="0" y="65038"/>
                  </a:lnTo>
                  <a:lnTo>
                    <a:pt x="1407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1350" lang="zh-CN"/>
            </a:p>
          </p:txBody>
        </p:sp>
        <p:sp>
          <p:nvSpPr>
            <p:cNvPr id="1049709" name="任意多边形 17"/>
            <p:cNvSpPr/>
            <p:nvPr userDrawn="1"/>
          </p:nvSpPr>
          <p:spPr>
            <a:xfrm>
              <a:off x="437939" y="410636"/>
              <a:ext cx="363814" cy="353636"/>
            </a:xfrm>
            <a:custGeom>
              <a:avLst/>
              <a:gdLst>
                <a:gd name="connsiteX0" fmla="*/ 181907 w 363814"/>
                <a:gd name="connsiteY0" fmla="*/ 0 h 353636"/>
                <a:gd name="connsiteX1" fmla="*/ 363814 w 363814"/>
                <a:gd name="connsiteY1" fmla="*/ 176818 h 353636"/>
                <a:gd name="connsiteX2" fmla="*/ 181907 w 363814"/>
                <a:gd name="connsiteY2" fmla="*/ 353636 h 353636"/>
                <a:gd name="connsiteX3" fmla="*/ 0 w 363814"/>
                <a:gd name="connsiteY3" fmla="*/ 176818 h 353636"/>
                <a:gd name="connsiteX4" fmla="*/ 181907 w 363814"/>
                <a:gd name="connsiteY4" fmla="*/ 0 h 35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814" h="353636">
                  <a:moveTo>
                    <a:pt x="181907" y="0"/>
                  </a:moveTo>
                  <a:cubicBezTo>
                    <a:pt x="282371" y="0"/>
                    <a:pt x="363814" y="79164"/>
                    <a:pt x="363814" y="176818"/>
                  </a:cubicBezTo>
                  <a:cubicBezTo>
                    <a:pt x="363814" y="274472"/>
                    <a:pt x="282371" y="353636"/>
                    <a:pt x="181907" y="353636"/>
                  </a:cubicBezTo>
                  <a:cubicBezTo>
                    <a:pt x="81443" y="353636"/>
                    <a:pt x="0" y="274472"/>
                    <a:pt x="0" y="176818"/>
                  </a:cubicBezTo>
                  <a:cubicBezTo>
                    <a:pt x="0" y="79164"/>
                    <a:pt x="81443" y="0"/>
                    <a:pt x="1819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1350" lang="zh-CN"/>
            </a:p>
          </p:txBody>
        </p:sp>
        <p:sp>
          <p:nvSpPr>
            <p:cNvPr id="1049710" name="任意多边形 16"/>
            <p:cNvSpPr/>
            <p:nvPr userDrawn="1"/>
          </p:nvSpPr>
          <p:spPr>
            <a:xfrm>
              <a:off x="256032" y="536704"/>
              <a:ext cx="146814" cy="101500"/>
            </a:xfrm>
            <a:custGeom>
              <a:avLst/>
              <a:gdLst>
                <a:gd name="connsiteX0" fmla="*/ 146814 w 146814"/>
                <a:gd name="connsiteY0" fmla="*/ 0 h 101500"/>
                <a:gd name="connsiteX1" fmla="*/ 146814 w 146814"/>
                <a:gd name="connsiteY1" fmla="*/ 101500 h 101500"/>
                <a:gd name="connsiteX2" fmla="*/ 0 w 146814"/>
                <a:gd name="connsiteY2" fmla="*/ 50750 h 101500"/>
                <a:gd name="connsiteX3" fmla="*/ 146814 w 146814"/>
                <a:gd name="connsiteY3" fmla="*/ 0 h 10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14" h="101500">
                  <a:moveTo>
                    <a:pt x="146814" y="0"/>
                  </a:moveTo>
                  <a:lnTo>
                    <a:pt x="146814" y="101500"/>
                  </a:lnTo>
                  <a:lnTo>
                    <a:pt x="0" y="50750"/>
                  </a:lnTo>
                  <a:lnTo>
                    <a:pt x="1468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1350" lang="zh-CN"/>
            </a:p>
          </p:txBody>
        </p:sp>
        <p:sp>
          <p:nvSpPr>
            <p:cNvPr id="1049711" name="任意多边形 15"/>
            <p:cNvSpPr/>
            <p:nvPr userDrawn="1"/>
          </p:nvSpPr>
          <p:spPr>
            <a:xfrm>
              <a:off x="836844" y="536704"/>
              <a:ext cx="146814" cy="101500"/>
            </a:xfrm>
            <a:custGeom>
              <a:avLst/>
              <a:gdLst>
                <a:gd name="connsiteX0" fmla="*/ 0 w 146814"/>
                <a:gd name="connsiteY0" fmla="*/ 0 h 101500"/>
                <a:gd name="connsiteX1" fmla="*/ 146814 w 146814"/>
                <a:gd name="connsiteY1" fmla="*/ 50750 h 101500"/>
                <a:gd name="connsiteX2" fmla="*/ 0 w 146814"/>
                <a:gd name="connsiteY2" fmla="*/ 101500 h 101500"/>
                <a:gd name="connsiteX3" fmla="*/ 0 w 146814"/>
                <a:gd name="connsiteY3" fmla="*/ 0 h 10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14" h="101500">
                  <a:moveTo>
                    <a:pt x="0" y="0"/>
                  </a:moveTo>
                  <a:lnTo>
                    <a:pt x="146814" y="50750"/>
                  </a:lnTo>
                  <a:lnTo>
                    <a:pt x="0" y="10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1350" lang="zh-CN"/>
            </a:p>
          </p:txBody>
        </p:sp>
        <p:sp>
          <p:nvSpPr>
            <p:cNvPr id="1049712" name="任意多边形 14"/>
            <p:cNvSpPr/>
            <p:nvPr userDrawn="1"/>
          </p:nvSpPr>
          <p:spPr>
            <a:xfrm>
              <a:off x="362582" y="700712"/>
              <a:ext cx="140745" cy="136775"/>
            </a:xfrm>
            <a:custGeom>
              <a:avLst/>
              <a:gdLst>
                <a:gd name="connsiteX0" fmla="*/ 66909 w 140745"/>
                <a:gd name="connsiteY0" fmla="*/ 0 h 136775"/>
                <a:gd name="connsiteX1" fmla="*/ 140745 w 140745"/>
                <a:gd name="connsiteY1" fmla="*/ 71770 h 136775"/>
                <a:gd name="connsiteX2" fmla="*/ 0 w 140745"/>
                <a:gd name="connsiteY2" fmla="*/ 136775 h 136775"/>
                <a:gd name="connsiteX3" fmla="*/ 66909 w 140745"/>
                <a:gd name="connsiteY3" fmla="*/ 0 h 13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45" h="136775">
                  <a:moveTo>
                    <a:pt x="66909" y="0"/>
                  </a:moveTo>
                  <a:lnTo>
                    <a:pt x="140745" y="71770"/>
                  </a:lnTo>
                  <a:lnTo>
                    <a:pt x="0" y="136775"/>
                  </a:lnTo>
                  <a:lnTo>
                    <a:pt x="66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1350" lang="zh-CN"/>
            </a:p>
          </p:txBody>
        </p:sp>
        <p:sp>
          <p:nvSpPr>
            <p:cNvPr id="1049713" name="任意多边形 13"/>
            <p:cNvSpPr/>
            <p:nvPr userDrawn="1"/>
          </p:nvSpPr>
          <p:spPr>
            <a:xfrm>
              <a:off x="736363" y="700712"/>
              <a:ext cx="140711" cy="136775"/>
            </a:xfrm>
            <a:custGeom>
              <a:avLst/>
              <a:gdLst>
                <a:gd name="connsiteX0" fmla="*/ 73836 w 140711"/>
                <a:gd name="connsiteY0" fmla="*/ 0 h 136775"/>
                <a:gd name="connsiteX1" fmla="*/ 140711 w 140711"/>
                <a:gd name="connsiteY1" fmla="*/ 136775 h 136775"/>
                <a:gd name="connsiteX2" fmla="*/ 0 w 140711"/>
                <a:gd name="connsiteY2" fmla="*/ 71770 h 136775"/>
                <a:gd name="connsiteX3" fmla="*/ 73836 w 140711"/>
                <a:gd name="connsiteY3" fmla="*/ 0 h 13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11" h="136775">
                  <a:moveTo>
                    <a:pt x="73836" y="0"/>
                  </a:moveTo>
                  <a:lnTo>
                    <a:pt x="140711" y="136775"/>
                  </a:lnTo>
                  <a:lnTo>
                    <a:pt x="0" y="71770"/>
                  </a:lnTo>
                  <a:lnTo>
                    <a:pt x="73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1350" lang="zh-CN"/>
            </a:p>
          </p:txBody>
        </p:sp>
        <p:sp>
          <p:nvSpPr>
            <p:cNvPr id="1049714" name="任意多边形 12"/>
            <p:cNvSpPr/>
            <p:nvPr userDrawn="1"/>
          </p:nvSpPr>
          <p:spPr>
            <a:xfrm>
              <a:off x="567635" y="798383"/>
              <a:ext cx="104420" cy="142706"/>
            </a:xfrm>
            <a:custGeom>
              <a:avLst/>
              <a:gdLst>
                <a:gd name="connsiteX0" fmla="*/ 0 w 104420"/>
                <a:gd name="connsiteY0" fmla="*/ 0 h 142706"/>
                <a:gd name="connsiteX1" fmla="*/ 104420 w 104420"/>
                <a:gd name="connsiteY1" fmla="*/ 0 h 142706"/>
                <a:gd name="connsiteX2" fmla="*/ 52210 w 104420"/>
                <a:gd name="connsiteY2" fmla="*/ 142706 h 142706"/>
                <a:gd name="connsiteX3" fmla="*/ 0 w 104420"/>
                <a:gd name="connsiteY3" fmla="*/ 0 h 14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20" h="142706">
                  <a:moveTo>
                    <a:pt x="0" y="0"/>
                  </a:moveTo>
                  <a:lnTo>
                    <a:pt x="104420" y="0"/>
                  </a:lnTo>
                  <a:lnTo>
                    <a:pt x="52210" y="142706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1350" lang="zh-CN"/>
            </a:p>
          </p:txBody>
        </p:sp>
      </p:grpSp>
      <p:sp>
        <p:nvSpPr>
          <p:cNvPr id="1049715" name="Freeform 23"/>
          <p:cNvSpPr>
            <a:spLocks noEditPoints="1"/>
          </p:cNvSpPr>
          <p:nvPr userDrawn="1"/>
        </p:nvSpPr>
        <p:spPr bwMode="auto">
          <a:xfrm>
            <a:off x="7597942" y="4496041"/>
            <a:ext cx="768963" cy="587984"/>
          </a:xfrm>
          <a:custGeom>
            <a:avLst/>
            <a:gdLst>
              <a:gd name="T0" fmla="*/ 1195 w 1228"/>
              <a:gd name="T1" fmla="*/ 372 h 939"/>
              <a:gd name="T2" fmla="*/ 1185 w 1228"/>
              <a:gd name="T3" fmla="*/ 406 h 939"/>
              <a:gd name="T4" fmla="*/ 1123 w 1228"/>
              <a:gd name="T5" fmla="*/ 384 h 939"/>
              <a:gd name="T6" fmla="*/ 1029 w 1228"/>
              <a:gd name="T7" fmla="*/ 341 h 939"/>
              <a:gd name="T8" fmla="*/ 911 w 1228"/>
              <a:gd name="T9" fmla="*/ 315 h 939"/>
              <a:gd name="T10" fmla="*/ 760 w 1228"/>
              <a:gd name="T11" fmla="*/ 341 h 939"/>
              <a:gd name="T12" fmla="*/ 722 w 1228"/>
              <a:gd name="T13" fmla="*/ 413 h 939"/>
              <a:gd name="T14" fmla="*/ 914 w 1228"/>
              <a:gd name="T15" fmla="*/ 430 h 939"/>
              <a:gd name="T16" fmla="*/ 1003 w 1228"/>
              <a:gd name="T17" fmla="*/ 627 h 939"/>
              <a:gd name="T18" fmla="*/ 1046 w 1228"/>
              <a:gd name="T19" fmla="*/ 723 h 939"/>
              <a:gd name="T20" fmla="*/ 1055 w 1228"/>
              <a:gd name="T21" fmla="*/ 730 h 939"/>
              <a:gd name="T22" fmla="*/ 1055 w 1228"/>
              <a:gd name="T23" fmla="*/ 773 h 939"/>
              <a:gd name="T24" fmla="*/ 1079 w 1228"/>
              <a:gd name="T25" fmla="*/ 809 h 939"/>
              <a:gd name="T26" fmla="*/ 1118 w 1228"/>
              <a:gd name="T27" fmla="*/ 833 h 939"/>
              <a:gd name="T28" fmla="*/ 1058 w 1228"/>
              <a:gd name="T29" fmla="*/ 867 h 939"/>
              <a:gd name="T30" fmla="*/ 1034 w 1228"/>
              <a:gd name="T31" fmla="*/ 891 h 939"/>
              <a:gd name="T32" fmla="*/ 964 w 1228"/>
              <a:gd name="T33" fmla="*/ 852 h 939"/>
              <a:gd name="T34" fmla="*/ 748 w 1228"/>
              <a:gd name="T35" fmla="*/ 809 h 939"/>
              <a:gd name="T36" fmla="*/ 659 w 1228"/>
              <a:gd name="T37" fmla="*/ 814 h 939"/>
              <a:gd name="T38" fmla="*/ 611 w 1228"/>
              <a:gd name="T39" fmla="*/ 795 h 939"/>
              <a:gd name="T40" fmla="*/ 537 w 1228"/>
              <a:gd name="T41" fmla="*/ 754 h 939"/>
              <a:gd name="T42" fmla="*/ 532 w 1228"/>
              <a:gd name="T43" fmla="*/ 723 h 939"/>
              <a:gd name="T44" fmla="*/ 558 w 1228"/>
              <a:gd name="T45" fmla="*/ 694 h 939"/>
              <a:gd name="T46" fmla="*/ 530 w 1228"/>
              <a:gd name="T47" fmla="*/ 672 h 939"/>
              <a:gd name="T48" fmla="*/ 522 w 1228"/>
              <a:gd name="T49" fmla="*/ 639 h 939"/>
              <a:gd name="T50" fmla="*/ 484 w 1228"/>
              <a:gd name="T51" fmla="*/ 619 h 939"/>
              <a:gd name="T52" fmla="*/ 388 w 1228"/>
              <a:gd name="T53" fmla="*/ 490 h 939"/>
              <a:gd name="T54" fmla="*/ 383 w 1228"/>
              <a:gd name="T55" fmla="*/ 427 h 939"/>
              <a:gd name="T56" fmla="*/ 412 w 1228"/>
              <a:gd name="T57" fmla="*/ 331 h 939"/>
              <a:gd name="T58" fmla="*/ 388 w 1228"/>
              <a:gd name="T59" fmla="*/ 319 h 939"/>
              <a:gd name="T60" fmla="*/ 278 w 1228"/>
              <a:gd name="T61" fmla="*/ 348 h 939"/>
              <a:gd name="T62" fmla="*/ 97 w 1228"/>
              <a:gd name="T63" fmla="*/ 439 h 939"/>
              <a:gd name="T64" fmla="*/ 69 w 1228"/>
              <a:gd name="T65" fmla="*/ 432 h 939"/>
              <a:gd name="T66" fmla="*/ 1 w 1228"/>
              <a:gd name="T67" fmla="*/ 415 h 939"/>
              <a:gd name="T68" fmla="*/ 21 w 1228"/>
              <a:gd name="T69" fmla="*/ 372 h 939"/>
              <a:gd name="T70" fmla="*/ 33 w 1228"/>
              <a:gd name="T71" fmla="*/ 334 h 939"/>
              <a:gd name="T72" fmla="*/ 112 w 1228"/>
              <a:gd name="T73" fmla="*/ 353 h 939"/>
              <a:gd name="T74" fmla="*/ 196 w 1228"/>
              <a:gd name="T75" fmla="*/ 319 h 939"/>
              <a:gd name="T76" fmla="*/ 383 w 1228"/>
              <a:gd name="T77" fmla="*/ 216 h 939"/>
              <a:gd name="T78" fmla="*/ 462 w 1228"/>
              <a:gd name="T79" fmla="*/ 175 h 939"/>
              <a:gd name="T80" fmla="*/ 503 w 1228"/>
              <a:gd name="T81" fmla="*/ 156 h 939"/>
              <a:gd name="T82" fmla="*/ 597 w 1228"/>
              <a:gd name="T83" fmla="*/ 106 h 939"/>
              <a:gd name="T84" fmla="*/ 748 w 1228"/>
              <a:gd name="T85" fmla="*/ 36 h 939"/>
              <a:gd name="T86" fmla="*/ 772 w 1228"/>
              <a:gd name="T87" fmla="*/ 132 h 939"/>
              <a:gd name="T88" fmla="*/ 779 w 1228"/>
              <a:gd name="T89" fmla="*/ 178 h 939"/>
              <a:gd name="T90" fmla="*/ 854 w 1228"/>
              <a:gd name="T91" fmla="*/ 214 h 939"/>
              <a:gd name="T92" fmla="*/ 931 w 1228"/>
              <a:gd name="T93" fmla="*/ 240 h 939"/>
              <a:gd name="T94" fmla="*/ 983 w 1228"/>
              <a:gd name="T95" fmla="*/ 259 h 939"/>
              <a:gd name="T96" fmla="*/ 1099 w 1228"/>
              <a:gd name="T97" fmla="*/ 324 h 939"/>
              <a:gd name="T98" fmla="*/ 1137 w 1228"/>
              <a:gd name="T99" fmla="*/ 339 h 939"/>
              <a:gd name="T100" fmla="*/ 1207 w 1228"/>
              <a:gd name="T101" fmla="*/ 389 h 939"/>
              <a:gd name="T102" fmla="*/ 724 w 1228"/>
              <a:gd name="T103" fmla="*/ 586 h 939"/>
              <a:gd name="T104" fmla="*/ 667 w 1228"/>
              <a:gd name="T105" fmla="*/ 636 h 939"/>
              <a:gd name="T106" fmla="*/ 650 w 1228"/>
              <a:gd name="T107" fmla="*/ 675 h 939"/>
              <a:gd name="T108" fmla="*/ 662 w 1228"/>
              <a:gd name="T109" fmla="*/ 732 h 939"/>
              <a:gd name="T110" fmla="*/ 671 w 1228"/>
              <a:gd name="T111" fmla="*/ 761 h 939"/>
              <a:gd name="T112" fmla="*/ 947 w 1228"/>
              <a:gd name="T113" fmla="*/ 804 h 939"/>
              <a:gd name="T114" fmla="*/ 909 w 1228"/>
              <a:gd name="T115" fmla="*/ 744 h 939"/>
              <a:gd name="T116" fmla="*/ 899 w 1228"/>
              <a:gd name="T117" fmla="*/ 684 h 939"/>
              <a:gd name="T118" fmla="*/ 859 w 1228"/>
              <a:gd name="T119" fmla="*/ 595 h 939"/>
              <a:gd name="T120" fmla="*/ 832 w 1228"/>
              <a:gd name="T121" fmla="*/ 567 h 939"/>
              <a:gd name="T122" fmla="*/ 765 w 1228"/>
              <a:gd name="T123" fmla="*/ 562 h 9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28" h="939">
                <a:moveTo>
                  <a:pt x="1207" y="389"/>
                </a:moveTo>
                <a:cubicBezTo>
                  <a:pt x="1204" y="390"/>
                  <a:pt x="1198" y="371"/>
                  <a:pt x="1195" y="372"/>
                </a:cubicBezTo>
                <a:cubicBezTo>
                  <a:pt x="1190" y="374"/>
                  <a:pt x="1228" y="415"/>
                  <a:pt x="1204" y="408"/>
                </a:cubicBezTo>
                <a:cubicBezTo>
                  <a:pt x="1205" y="408"/>
                  <a:pt x="1185" y="406"/>
                  <a:pt x="1185" y="406"/>
                </a:cubicBezTo>
                <a:cubicBezTo>
                  <a:pt x="1175" y="399"/>
                  <a:pt x="1185" y="382"/>
                  <a:pt x="1168" y="377"/>
                </a:cubicBezTo>
                <a:cubicBezTo>
                  <a:pt x="1155" y="373"/>
                  <a:pt x="1141" y="395"/>
                  <a:pt x="1123" y="384"/>
                </a:cubicBezTo>
                <a:cubicBezTo>
                  <a:pt x="1117" y="381"/>
                  <a:pt x="1112" y="367"/>
                  <a:pt x="1106" y="363"/>
                </a:cubicBezTo>
                <a:cubicBezTo>
                  <a:pt x="1092" y="352"/>
                  <a:pt x="1062" y="347"/>
                  <a:pt x="1029" y="341"/>
                </a:cubicBezTo>
                <a:cubicBezTo>
                  <a:pt x="1003" y="336"/>
                  <a:pt x="983" y="323"/>
                  <a:pt x="959" y="312"/>
                </a:cubicBezTo>
                <a:cubicBezTo>
                  <a:pt x="946" y="306"/>
                  <a:pt x="931" y="313"/>
                  <a:pt x="911" y="315"/>
                </a:cubicBezTo>
                <a:cubicBezTo>
                  <a:pt x="875" y="318"/>
                  <a:pt x="828" y="319"/>
                  <a:pt x="801" y="319"/>
                </a:cubicBezTo>
                <a:cubicBezTo>
                  <a:pt x="772" y="319"/>
                  <a:pt x="776" y="322"/>
                  <a:pt x="760" y="341"/>
                </a:cubicBezTo>
                <a:cubicBezTo>
                  <a:pt x="745" y="360"/>
                  <a:pt x="722" y="390"/>
                  <a:pt x="703" y="411"/>
                </a:cubicBezTo>
                <a:cubicBezTo>
                  <a:pt x="694" y="420"/>
                  <a:pt x="703" y="414"/>
                  <a:pt x="722" y="413"/>
                </a:cubicBezTo>
                <a:cubicBezTo>
                  <a:pt x="737" y="412"/>
                  <a:pt x="767" y="414"/>
                  <a:pt x="775" y="413"/>
                </a:cubicBezTo>
                <a:cubicBezTo>
                  <a:pt x="816" y="410"/>
                  <a:pt x="889" y="393"/>
                  <a:pt x="914" y="430"/>
                </a:cubicBezTo>
                <a:cubicBezTo>
                  <a:pt x="924" y="445"/>
                  <a:pt x="932" y="478"/>
                  <a:pt x="943" y="502"/>
                </a:cubicBezTo>
                <a:cubicBezTo>
                  <a:pt x="961" y="544"/>
                  <a:pt x="999" y="585"/>
                  <a:pt x="1003" y="627"/>
                </a:cubicBezTo>
                <a:cubicBezTo>
                  <a:pt x="1005" y="655"/>
                  <a:pt x="1008" y="673"/>
                  <a:pt x="1022" y="696"/>
                </a:cubicBezTo>
                <a:cubicBezTo>
                  <a:pt x="1028" y="707"/>
                  <a:pt x="1040" y="713"/>
                  <a:pt x="1046" y="723"/>
                </a:cubicBezTo>
                <a:cubicBezTo>
                  <a:pt x="1047" y="724"/>
                  <a:pt x="1046" y="736"/>
                  <a:pt x="1048" y="737"/>
                </a:cubicBezTo>
                <a:cubicBezTo>
                  <a:pt x="1055" y="740"/>
                  <a:pt x="1052" y="731"/>
                  <a:pt x="1055" y="730"/>
                </a:cubicBezTo>
                <a:cubicBezTo>
                  <a:pt x="1049" y="732"/>
                  <a:pt x="1072" y="728"/>
                  <a:pt x="1075" y="742"/>
                </a:cubicBezTo>
                <a:cubicBezTo>
                  <a:pt x="1078" y="758"/>
                  <a:pt x="1057" y="756"/>
                  <a:pt x="1055" y="773"/>
                </a:cubicBezTo>
                <a:cubicBezTo>
                  <a:pt x="1055" y="774"/>
                  <a:pt x="1063" y="790"/>
                  <a:pt x="1067" y="797"/>
                </a:cubicBezTo>
                <a:cubicBezTo>
                  <a:pt x="1070" y="801"/>
                  <a:pt x="1079" y="808"/>
                  <a:pt x="1079" y="809"/>
                </a:cubicBezTo>
                <a:cubicBezTo>
                  <a:pt x="1085" y="825"/>
                  <a:pt x="1072" y="838"/>
                  <a:pt x="1103" y="836"/>
                </a:cubicBezTo>
                <a:cubicBezTo>
                  <a:pt x="1116" y="835"/>
                  <a:pt x="1106" y="833"/>
                  <a:pt x="1118" y="833"/>
                </a:cubicBezTo>
                <a:cubicBezTo>
                  <a:pt x="1132" y="833"/>
                  <a:pt x="1156" y="834"/>
                  <a:pt x="1156" y="840"/>
                </a:cubicBezTo>
                <a:cubicBezTo>
                  <a:pt x="1157" y="851"/>
                  <a:pt x="1076" y="865"/>
                  <a:pt x="1058" y="867"/>
                </a:cubicBezTo>
                <a:cubicBezTo>
                  <a:pt x="1052" y="867"/>
                  <a:pt x="1035" y="861"/>
                  <a:pt x="1029" y="867"/>
                </a:cubicBezTo>
                <a:cubicBezTo>
                  <a:pt x="1027" y="868"/>
                  <a:pt x="1035" y="887"/>
                  <a:pt x="1034" y="891"/>
                </a:cubicBezTo>
                <a:cubicBezTo>
                  <a:pt x="1031" y="906"/>
                  <a:pt x="982" y="939"/>
                  <a:pt x="971" y="910"/>
                </a:cubicBezTo>
                <a:cubicBezTo>
                  <a:pt x="969" y="903"/>
                  <a:pt x="975" y="863"/>
                  <a:pt x="964" y="852"/>
                </a:cubicBezTo>
                <a:cubicBezTo>
                  <a:pt x="954" y="843"/>
                  <a:pt x="912" y="842"/>
                  <a:pt x="892" y="838"/>
                </a:cubicBezTo>
                <a:cubicBezTo>
                  <a:pt x="837" y="828"/>
                  <a:pt x="805" y="820"/>
                  <a:pt x="748" y="809"/>
                </a:cubicBezTo>
                <a:cubicBezTo>
                  <a:pt x="732" y="806"/>
                  <a:pt x="688" y="791"/>
                  <a:pt x="676" y="795"/>
                </a:cubicBezTo>
                <a:cubicBezTo>
                  <a:pt x="670" y="796"/>
                  <a:pt x="663" y="809"/>
                  <a:pt x="659" y="814"/>
                </a:cubicBezTo>
                <a:cubicBezTo>
                  <a:pt x="652" y="824"/>
                  <a:pt x="607" y="883"/>
                  <a:pt x="597" y="836"/>
                </a:cubicBezTo>
                <a:cubicBezTo>
                  <a:pt x="593" y="819"/>
                  <a:pt x="614" y="804"/>
                  <a:pt x="611" y="795"/>
                </a:cubicBezTo>
                <a:cubicBezTo>
                  <a:pt x="607" y="776"/>
                  <a:pt x="602" y="789"/>
                  <a:pt x="582" y="780"/>
                </a:cubicBezTo>
                <a:cubicBezTo>
                  <a:pt x="571" y="775"/>
                  <a:pt x="554" y="765"/>
                  <a:pt x="537" y="754"/>
                </a:cubicBezTo>
                <a:cubicBezTo>
                  <a:pt x="529" y="749"/>
                  <a:pt x="494" y="727"/>
                  <a:pt x="501" y="718"/>
                </a:cubicBezTo>
                <a:cubicBezTo>
                  <a:pt x="508" y="708"/>
                  <a:pt x="527" y="721"/>
                  <a:pt x="532" y="723"/>
                </a:cubicBezTo>
                <a:cubicBezTo>
                  <a:pt x="533" y="723"/>
                  <a:pt x="555" y="737"/>
                  <a:pt x="561" y="732"/>
                </a:cubicBezTo>
                <a:cubicBezTo>
                  <a:pt x="567" y="728"/>
                  <a:pt x="558" y="704"/>
                  <a:pt x="558" y="694"/>
                </a:cubicBezTo>
                <a:cubicBezTo>
                  <a:pt x="558" y="693"/>
                  <a:pt x="564" y="668"/>
                  <a:pt x="563" y="668"/>
                </a:cubicBezTo>
                <a:cubicBezTo>
                  <a:pt x="552" y="653"/>
                  <a:pt x="541" y="681"/>
                  <a:pt x="530" y="672"/>
                </a:cubicBezTo>
                <a:cubicBezTo>
                  <a:pt x="526" y="670"/>
                  <a:pt x="532" y="656"/>
                  <a:pt x="532" y="653"/>
                </a:cubicBezTo>
                <a:cubicBezTo>
                  <a:pt x="531" y="648"/>
                  <a:pt x="524" y="648"/>
                  <a:pt x="522" y="639"/>
                </a:cubicBezTo>
                <a:cubicBezTo>
                  <a:pt x="521" y="630"/>
                  <a:pt x="530" y="628"/>
                  <a:pt x="525" y="624"/>
                </a:cubicBezTo>
                <a:cubicBezTo>
                  <a:pt x="515" y="617"/>
                  <a:pt x="490" y="622"/>
                  <a:pt x="484" y="619"/>
                </a:cubicBezTo>
                <a:cubicBezTo>
                  <a:pt x="450" y="607"/>
                  <a:pt x="422" y="571"/>
                  <a:pt x="407" y="543"/>
                </a:cubicBezTo>
                <a:cubicBezTo>
                  <a:pt x="400" y="528"/>
                  <a:pt x="389" y="512"/>
                  <a:pt x="388" y="490"/>
                </a:cubicBezTo>
                <a:cubicBezTo>
                  <a:pt x="387" y="476"/>
                  <a:pt x="397" y="462"/>
                  <a:pt x="395" y="451"/>
                </a:cubicBezTo>
                <a:cubicBezTo>
                  <a:pt x="394" y="441"/>
                  <a:pt x="383" y="441"/>
                  <a:pt x="383" y="427"/>
                </a:cubicBezTo>
                <a:cubicBezTo>
                  <a:pt x="383" y="412"/>
                  <a:pt x="413" y="382"/>
                  <a:pt x="414" y="377"/>
                </a:cubicBezTo>
                <a:cubicBezTo>
                  <a:pt x="417" y="367"/>
                  <a:pt x="408" y="344"/>
                  <a:pt x="412" y="331"/>
                </a:cubicBezTo>
                <a:cubicBezTo>
                  <a:pt x="413" y="328"/>
                  <a:pt x="442" y="302"/>
                  <a:pt x="431" y="291"/>
                </a:cubicBezTo>
                <a:cubicBezTo>
                  <a:pt x="424" y="284"/>
                  <a:pt x="397" y="318"/>
                  <a:pt x="388" y="319"/>
                </a:cubicBezTo>
                <a:cubicBezTo>
                  <a:pt x="380" y="321"/>
                  <a:pt x="380" y="313"/>
                  <a:pt x="371" y="312"/>
                </a:cubicBezTo>
                <a:cubicBezTo>
                  <a:pt x="342" y="309"/>
                  <a:pt x="306" y="337"/>
                  <a:pt x="278" y="348"/>
                </a:cubicBezTo>
                <a:cubicBezTo>
                  <a:pt x="258" y="356"/>
                  <a:pt x="234" y="363"/>
                  <a:pt x="218" y="372"/>
                </a:cubicBezTo>
                <a:cubicBezTo>
                  <a:pt x="172" y="397"/>
                  <a:pt x="139" y="420"/>
                  <a:pt x="97" y="439"/>
                </a:cubicBezTo>
                <a:cubicBezTo>
                  <a:pt x="95" y="440"/>
                  <a:pt x="68" y="466"/>
                  <a:pt x="64" y="463"/>
                </a:cubicBezTo>
                <a:cubicBezTo>
                  <a:pt x="55" y="457"/>
                  <a:pt x="68" y="431"/>
                  <a:pt x="69" y="432"/>
                </a:cubicBezTo>
                <a:cubicBezTo>
                  <a:pt x="68" y="431"/>
                  <a:pt x="38" y="430"/>
                  <a:pt x="40" y="430"/>
                </a:cubicBezTo>
                <a:cubicBezTo>
                  <a:pt x="27" y="428"/>
                  <a:pt x="2" y="425"/>
                  <a:pt x="1" y="415"/>
                </a:cubicBezTo>
                <a:cubicBezTo>
                  <a:pt x="0" y="388"/>
                  <a:pt x="44" y="424"/>
                  <a:pt x="59" y="408"/>
                </a:cubicBezTo>
                <a:cubicBezTo>
                  <a:pt x="65" y="402"/>
                  <a:pt x="11" y="386"/>
                  <a:pt x="21" y="372"/>
                </a:cubicBezTo>
                <a:cubicBezTo>
                  <a:pt x="28" y="362"/>
                  <a:pt x="75" y="391"/>
                  <a:pt x="57" y="375"/>
                </a:cubicBezTo>
                <a:cubicBezTo>
                  <a:pt x="53" y="371"/>
                  <a:pt x="18" y="344"/>
                  <a:pt x="33" y="334"/>
                </a:cubicBezTo>
                <a:cubicBezTo>
                  <a:pt x="41" y="327"/>
                  <a:pt x="64" y="349"/>
                  <a:pt x="78" y="353"/>
                </a:cubicBezTo>
                <a:cubicBezTo>
                  <a:pt x="87" y="355"/>
                  <a:pt x="102" y="351"/>
                  <a:pt x="112" y="353"/>
                </a:cubicBezTo>
                <a:cubicBezTo>
                  <a:pt x="126" y="357"/>
                  <a:pt x="124" y="364"/>
                  <a:pt x="143" y="358"/>
                </a:cubicBezTo>
                <a:cubicBezTo>
                  <a:pt x="158" y="353"/>
                  <a:pt x="175" y="333"/>
                  <a:pt x="196" y="319"/>
                </a:cubicBezTo>
                <a:cubicBezTo>
                  <a:pt x="234" y="294"/>
                  <a:pt x="269" y="277"/>
                  <a:pt x="314" y="255"/>
                </a:cubicBezTo>
                <a:cubicBezTo>
                  <a:pt x="340" y="241"/>
                  <a:pt x="355" y="228"/>
                  <a:pt x="383" y="216"/>
                </a:cubicBezTo>
                <a:cubicBezTo>
                  <a:pt x="390" y="213"/>
                  <a:pt x="397" y="210"/>
                  <a:pt x="402" y="207"/>
                </a:cubicBezTo>
                <a:cubicBezTo>
                  <a:pt x="420" y="197"/>
                  <a:pt x="445" y="190"/>
                  <a:pt x="462" y="175"/>
                </a:cubicBezTo>
                <a:cubicBezTo>
                  <a:pt x="471" y="168"/>
                  <a:pt x="477" y="157"/>
                  <a:pt x="486" y="154"/>
                </a:cubicBezTo>
                <a:cubicBezTo>
                  <a:pt x="492" y="152"/>
                  <a:pt x="496" y="157"/>
                  <a:pt x="503" y="156"/>
                </a:cubicBezTo>
                <a:cubicBezTo>
                  <a:pt x="514" y="155"/>
                  <a:pt x="559" y="131"/>
                  <a:pt x="573" y="130"/>
                </a:cubicBezTo>
                <a:cubicBezTo>
                  <a:pt x="607" y="126"/>
                  <a:pt x="596" y="138"/>
                  <a:pt x="597" y="106"/>
                </a:cubicBezTo>
                <a:cubicBezTo>
                  <a:pt x="598" y="62"/>
                  <a:pt x="647" y="0"/>
                  <a:pt x="710" y="17"/>
                </a:cubicBezTo>
                <a:cubicBezTo>
                  <a:pt x="719" y="19"/>
                  <a:pt x="744" y="31"/>
                  <a:pt x="748" y="36"/>
                </a:cubicBezTo>
                <a:cubicBezTo>
                  <a:pt x="749" y="37"/>
                  <a:pt x="750" y="46"/>
                  <a:pt x="753" y="53"/>
                </a:cubicBezTo>
                <a:cubicBezTo>
                  <a:pt x="763" y="76"/>
                  <a:pt x="784" y="97"/>
                  <a:pt x="772" y="132"/>
                </a:cubicBezTo>
                <a:cubicBezTo>
                  <a:pt x="771" y="135"/>
                  <a:pt x="748" y="168"/>
                  <a:pt x="753" y="175"/>
                </a:cubicBezTo>
                <a:cubicBezTo>
                  <a:pt x="756" y="180"/>
                  <a:pt x="768" y="174"/>
                  <a:pt x="779" y="178"/>
                </a:cubicBezTo>
                <a:cubicBezTo>
                  <a:pt x="788" y="180"/>
                  <a:pt x="789" y="191"/>
                  <a:pt x="799" y="197"/>
                </a:cubicBezTo>
                <a:cubicBezTo>
                  <a:pt x="808" y="203"/>
                  <a:pt x="830" y="205"/>
                  <a:pt x="854" y="214"/>
                </a:cubicBezTo>
                <a:cubicBezTo>
                  <a:pt x="873" y="221"/>
                  <a:pt x="892" y="234"/>
                  <a:pt x="909" y="238"/>
                </a:cubicBezTo>
                <a:cubicBezTo>
                  <a:pt x="917" y="240"/>
                  <a:pt x="924" y="237"/>
                  <a:pt x="931" y="240"/>
                </a:cubicBezTo>
                <a:cubicBezTo>
                  <a:pt x="940" y="244"/>
                  <a:pt x="946" y="254"/>
                  <a:pt x="955" y="257"/>
                </a:cubicBezTo>
                <a:cubicBezTo>
                  <a:pt x="964" y="260"/>
                  <a:pt x="975" y="257"/>
                  <a:pt x="983" y="259"/>
                </a:cubicBezTo>
                <a:cubicBezTo>
                  <a:pt x="1007" y="265"/>
                  <a:pt x="1031" y="276"/>
                  <a:pt x="1048" y="286"/>
                </a:cubicBezTo>
                <a:cubicBezTo>
                  <a:pt x="1067" y="296"/>
                  <a:pt x="1081" y="316"/>
                  <a:pt x="1099" y="324"/>
                </a:cubicBezTo>
                <a:cubicBezTo>
                  <a:pt x="1103" y="326"/>
                  <a:pt x="1112" y="324"/>
                  <a:pt x="1120" y="327"/>
                </a:cubicBezTo>
                <a:cubicBezTo>
                  <a:pt x="1126" y="329"/>
                  <a:pt x="1131" y="336"/>
                  <a:pt x="1137" y="339"/>
                </a:cubicBezTo>
                <a:cubicBezTo>
                  <a:pt x="1151" y="343"/>
                  <a:pt x="1169" y="338"/>
                  <a:pt x="1176" y="341"/>
                </a:cubicBezTo>
                <a:cubicBezTo>
                  <a:pt x="1175" y="341"/>
                  <a:pt x="1227" y="381"/>
                  <a:pt x="1207" y="389"/>
                </a:cubicBezTo>
                <a:close/>
                <a:moveTo>
                  <a:pt x="765" y="562"/>
                </a:moveTo>
                <a:cubicBezTo>
                  <a:pt x="756" y="565"/>
                  <a:pt x="739" y="579"/>
                  <a:pt x="724" y="586"/>
                </a:cubicBezTo>
                <a:cubicBezTo>
                  <a:pt x="710" y="592"/>
                  <a:pt x="682" y="598"/>
                  <a:pt x="676" y="605"/>
                </a:cubicBezTo>
                <a:cubicBezTo>
                  <a:pt x="674" y="607"/>
                  <a:pt x="667" y="642"/>
                  <a:pt x="667" y="636"/>
                </a:cubicBezTo>
                <a:cubicBezTo>
                  <a:pt x="667" y="641"/>
                  <a:pt x="679" y="642"/>
                  <a:pt x="676" y="651"/>
                </a:cubicBezTo>
                <a:cubicBezTo>
                  <a:pt x="671" y="667"/>
                  <a:pt x="648" y="659"/>
                  <a:pt x="650" y="675"/>
                </a:cubicBezTo>
                <a:cubicBezTo>
                  <a:pt x="650" y="677"/>
                  <a:pt x="665" y="679"/>
                  <a:pt x="667" y="682"/>
                </a:cubicBezTo>
                <a:cubicBezTo>
                  <a:pt x="666" y="681"/>
                  <a:pt x="663" y="728"/>
                  <a:pt x="662" y="732"/>
                </a:cubicBezTo>
                <a:cubicBezTo>
                  <a:pt x="661" y="737"/>
                  <a:pt x="648" y="760"/>
                  <a:pt x="647" y="759"/>
                </a:cubicBezTo>
                <a:cubicBezTo>
                  <a:pt x="650" y="762"/>
                  <a:pt x="660" y="760"/>
                  <a:pt x="671" y="761"/>
                </a:cubicBezTo>
                <a:cubicBezTo>
                  <a:pt x="740" y="769"/>
                  <a:pt x="776" y="781"/>
                  <a:pt x="847" y="795"/>
                </a:cubicBezTo>
                <a:cubicBezTo>
                  <a:pt x="858" y="797"/>
                  <a:pt x="950" y="817"/>
                  <a:pt x="947" y="804"/>
                </a:cubicBezTo>
                <a:cubicBezTo>
                  <a:pt x="947" y="799"/>
                  <a:pt x="926" y="807"/>
                  <a:pt x="926" y="807"/>
                </a:cubicBezTo>
                <a:cubicBezTo>
                  <a:pt x="911" y="803"/>
                  <a:pt x="903" y="766"/>
                  <a:pt x="909" y="744"/>
                </a:cubicBezTo>
                <a:cubicBezTo>
                  <a:pt x="911" y="736"/>
                  <a:pt x="919" y="734"/>
                  <a:pt x="919" y="728"/>
                </a:cubicBezTo>
                <a:cubicBezTo>
                  <a:pt x="918" y="718"/>
                  <a:pt x="903" y="702"/>
                  <a:pt x="899" y="684"/>
                </a:cubicBezTo>
                <a:cubicBezTo>
                  <a:pt x="897" y="672"/>
                  <a:pt x="899" y="659"/>
                  <a:pt x="897" y="651"/>
                </a:cubicBezTo>
                <a:cubicBezTo>
                  <a:pt x="891" y="630"/>
                  <a:pt x="868" y="611"/>
                  <a:pt x="859" y="595"/>
                </a:cubicBezTo>
                <a:cubicBezTo>
                  <a:pt x="854" y="587"/>
                  <a:pt x="853" y="573"/>
                  <a:pt x="851" y="571"/>
                </a:cubicBezTo>
                <a:cubicBezTo>
                  <a:pt x="849" y="569"/>
                  <a:pt x="841" y="571"/>
                  <a:pt x="832" y="567"/>
                </a:cubicBezTo>
                <a:cubicBezTo>
                  <a:pt x="816" y="557"/>
                  <a:pt x="825" y="550"/>
                  <a:pt x="811" y="550"/>
                </a:cubicBezTo>
                <a:cubicBezTo>
                  <a:pt x="804" y="550"/>
                  <a:pt x="773" y="558"/>
                  <a:pt x="765" y="56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anchor="t" anchorCtr="0" bIns="34290" compatLnSpc="1" lIns="68580" numCol="1" rIns="68580" tIns="34290" vert="horz" wrap="square">
            <a:prstTxWarp prst="textNoShape"/>
          </a:bodyPr>
          <a:p>
            <a:endParaRPr altLang="en-US" sz="1350" lang="zh-CN"/>
          </a:p>
        </p:txBody>
      </p:sp>
    </p:spTree>
  </p:cSld>
  <p:clrMapOvr>
    <a:masterClrMapping/>
  </p:clrMapOvr>
  <p:transition spd="slow" advTm="0">
    <p:random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4_空白">
    <p:spTree>
      <p:nvGrpSpPr>
        <p:cNvPr id="1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图片 22"/>
          <p:cNvPicPr>
            <a:picLocks noChangeAspect="1"/>
          </p:cNvPicPr>
          <p:nvPr userDrawn="1"/>
        </p:nvPicPr>
        <p:blipFill rotWithShape="1"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8107565" y="-10236"/>
            <a:ext cx="1043260" cy="1223818"/>
          </a:xfrm>
          <a:prstGeom prst="rect"/>
        </p:spPr>
      </p:pic>
      <p:sp>
        <p:nvSpPr>
          <p:cNvPr id="1048745" name="TextBox 15"/>
          <p:cNvSpPr txBox="1"/>
          <p:nvPr userDrawn="1"/>
        </p:nvSpPr>
        <p:spPr>
          <a:xfrm>
            <a:off x="8709252" y="134746"/>
            <a:ext cx="340825" cy="236590"/>
          </a:xfrm>
          <a:prstGeom prst="rect"/>
          <a:noFill/>
        </p:spPr>
        <p:txBody>
          <a:bodyPr bIns="25711" lIns="51422" rIns="51422" rtlCol="0" tIns="25711" wrap="square">
            <a:spAutoFit/>
          </a:bodyPr>
          <a:p>
            <a:pPr algn="ctr"/>
            <a:fld id="{2EEF1883-7A0E-4F66-9932-E581691AD397}" type="slidenum">
              <a:rPr altLang="en-US" b="1" sz="1200" lang="zh-CN" smtClean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altLang="en-US" b="1" dirty="0" sz="1050" lang="zh-CN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  <p:grpSp>
        <p:nvGrpSpPr>
          <p:cNvPr id="166" name="组合 2"/>
          <p:cNvGrpSpPr/>
          <p:nvPr userDrawn="1"/>
        </p:nvGrpSpPr>
        <p:grpSpPr>
          <a:xfrm>
            <a:off x="272186" y="331499"/>
            <a:ext cx="545720" cy="530453"/>
            <a:chOff x="256032" y="233819"/>
            <a:chExt cx="727626" cy="707270"/>
          </a:xfrm>
        </p:grpSpPr>
        <p:sp>
          <p:nvSpPr>
            <p:cNvPr id="1048746" name="任意多边形 20"/>
            <p:cNvSpPr/>
            <p:nvPr userDrawn="1"/>
          </p:nvSpPr>
          <p:spPr>
            <a:xfrm>
              <a:off x="567635" y="233819"/>
              <a:ext cx="104420" cy="142706"/>
            </a:xfrm>
            <a:custGeom>
              <a:avLst/>
              <a:gdLst>
                <a:gd name="connsiteX0" fmla="*/ 52210 w 104420"/>
                <a:gd name="connsiteY0" fmla="*/ 0 h 142706"/>
                <a:gd name="connsiteX1" fmla="*/ 104420 w 104420"/>
                <a:gd name="connsiteY1" fmla="*/ 142706 h 142706"/>
                <a:gd name="connsiteX2" fmla="*/ 0 w 104420"/>
                <a:gd name="connsiteY2" fmla="*/ 142706 h 142706"/>
                <a:gd name="connsiteX3" fmla="*/ 52210 w 104420"/>
                <a:gd name="connsiteY3" fmla="*/ 0 h 14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20" h="142706">
                  <a:moveTo>
                    <a:pt x="52210" y="0"/>
                  </a:moveTo>
                  <a:lnTo>
                    <a:pt x="104420" y="142706"/>
                  </a:lnTo>
                  <a:lnTo>
                    <a:pt x="0" y="142706"/>
                  </a:lnTo>
                  <a:lnTo>
                    <a:pt x="5221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1350" lang="zh-CN"/>
            </a:p>
          </p:txBody>
        </p:sp>
        <p:sp>
          <p:nvSpPr>
            <p:cNvPr id="1048747" name="任意多边形 19"/>
            <p:cNvSpPr/>
            <p:nvPr userDrawn="1"/>
          </p:nvSpPr>
          <p:spPr>
            <a:xfrm>
              <a:off x="362582" y="337388"/>
              <a:ext cx="140745" cy="136808"/>
            </a:xfrm>
            <a:custGeom>
              <a:avLst/>
              <a:gdLst>
                <a:gd name="connsiteX0" fmla="*/ 0 w 140745"/>
                <a:gd name="connsiteY0" fmla="*/ 0 h 136808"/>
                <a:gd name="connsiteX1" fmla="*/ 140745 w 140745"/>
                <a:gd name="connsiteY1" fmla="*/ 65038 h 136808"/>
                <a:gd name="connsiteX2" fmla="*/ 66909 w 140745"/>
                <a:gd name="connsiteY2" fmla="*/ 136808 h 136808"/>
                <a:gd name="connsiteX3" fmla="*/ 0 w 140745"/>
                <a:gd name="connsiteY3" fmla="*/ 0 h 13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45" h="136808">
                  <a:moveTo>
                    <a:pt x="0" y="0"/>
                  </a:moveTo>
                  <a:lnTo>
                    <a:pt x="140745" y="65038"/>
                  </a:lnTo>
                  <a:lnTo>
                    <a:pt x="66909" y="136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1350" lang="zh-CN"/>
            </a:p>
          </p:txBody>
        </p:sp>
        <p:sp>
          <p:nvSpPr>
            <p:cNvPr id="1048748" name="任意多边形 18"/>
            <p:cNvSpPr/>
            <p:nvPr userDrawn="1"/>
          </p:nvSpPr>
          <p:spPr>
            <a:xfrm>
              <a:off x="736363" y="337388"/>
              <a:ext cx="140711" cy="136808"/>
            </a:xfrm>
            <a:custGeom>
              <a:avLst/>
              <a:gdLst>
                <a:gd name="connsiteX0" fmla="*/ 140711 w 140711"/>
                <a:gd name="connsiteY0" fmla="*/ 0 h 136808"/>
                <a:gd name="connsiteX1" fmla="*/ 73836 w 140711"/>
                <a:gd name="connsiteY1" fmla="*/ 136808 h 136808"/>
                <a:gd name="connsiteX2" fmla="*/ 0 w 140711"/>
                <a:gd name="connsiteY2" fmla="*/ 65038 h 136808"/>
                <a:gd name="connsiteX3" fmla="*/ 140711 w 140711"/>
                <a:gd name="connsiteY3" fmla="*/ 0 h 13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11" h="136808">
                  <a:moveTo>
                    <a:pt x="140711" y="0"/>
                  </a:moveTo>
                  <a:lnTo>
                    <a:pt x="73836" y="136808"/>
                  </a:lnTo>
                  <a:lnTo>
                    <a:pt x="0" y="65038"/>
                  </a:lnTo>
                  <a:lnTo>
                    <a:pt x="1407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1350" lang="zh-CN"/>
            </a:p>
          </p:txBody>
        </p:sp>
        <p:sp>
          <p:nvSpPr>
            <p:cNvPr id="1048749" name="任意多边形 17"/>
            <p:cNvSpPr/>
            <p:nvPr userDrawn="1"/>
          </p:nvSpPr>
          <p:spPr>
            <a:xfrm>
              <a:off x="437939" y="410636"/>
              <a:ext cx="363814" cy="353636"/>
            </a:xfrm>
            <a:custGeom>
              <a:avLst/>
              <a:gdLst>
                <a:gd name="connsiteX0" fmla="*/ 181907 w 363814"/>
                <a:gd name="connsiteY0" fmla="*/ 0 h 353636"/>
                <a:gd name="connsiteX1" fmla="*/ 363814 w 363814"/>
                <a:gd name="connsiteY1" fmla="*/ 176818 h 353636"/>
                <a:gd name="connsiteX2" fmla="*/ 181907 w 363814"/>
                <a:gd name="connsiteY2" fmla="*/ 353636 h 353636"/>
                <a:gd name="connsiteX3" fmla="*/ 0 w 363814"/>
                <a:gd name="connsiteY3" fmla="*/ 176818 h 353636"/>
                <a:gd name="connsiteX4" fmla="*/ 181907 w 363814"/>
                <a:gd name="connsiteY4" fmla="*/ 0 h 35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814" h="353636">
                  <a:moveTo>
                    <a:pt x="181907" y="0"/>
                  </a:moveTo>
                  <a:cubicBezTo>
                    <a:pt x="282371" y="0"/>
                    <a:pt x="363814" y="79164"/>
                    <a:pt x="363814" y="176818"/>
                  </a:cubicBezTo>
                  <a:cubicBezTo>
                    <a:pt x="363814" y="274472"/>
                    <a:pt x="282371" y="353636"/>
                    <a:pt x="181907" y="353636"/>
                  </a:cubicBezTo>
                  <a:cubicBezTo>
                    <a:pt x="81443" y="353636"/>
                    <a:pt x="0" y="274472"/>
                    <a:pt x="0" y="176818"/>
                  </a:cubicBezTo>
                  <a:cubicBezTo>
                    <a:pt x="0" y="79164"/>
                    <a:pt x="81443" y="0"/>
                    <a:pt x="1819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1350" lang="zh-CN"/>
            </a:p>
          </p:txBody>
        </p:sp>
        <p:sp>
          <p:nvSpPr>
            <p:cNvPr id="1048750" name="任意多边形 16"/>
            <p:cNvSpPr/>
            <p:nvPr userDrawn="1"/>
          </p:nvSpPr>
          <p:spPr>
            <a:xfrm>
              <a:off x="256032" y="536704"/>
              <a:ext cx="146814" cy="101500"/>
            </a:xfrm>
            <a:custGeom>
              <a:avLst/>
              <a:gdLst>
                <a:gd name="connsiteX0" fmla="*/ 146814 w 146814"/>
                <a:gd name="connsiteY0" fmla="*/ 0 h 101500"/>
                <a:gd name="connsiteX1" fmla="*/ 146814 w 146814"/>
                <a:gd name="connsiteY1" fmla="*/ 101500 h 101500"/>
                <a:gd name="connsiteX2" fmla="*/ 0 w 146814"/>
                <a:gd name="connsiteY2" fmla="*/ 50750 h 101500"/>
                <a:gd name="connsiteX3" fmla="*/ 146814 w 146814"/>
                <a:gd name="connsiteY3" fmla="*/ 0 h 10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14" h="101500">
                  <a:moveTo>
                    <a:pt x="146814" y="0"/>
                  </a:moveTo>
                  <a:lnTo>
                    <a:pt x="146814" y="101500"/>
                  </a:lnTo>
                  <a:lnTo>
                    <a:pt x="0" y="50750"/>
                  </a:lnTo>
                  <a:lnTo>
                    <a:pt x="1468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1350" lang="zh-CN"/>
            </a:p>
          </p:txBody>
        </p:sp>
        <p:sp>
          <p:nvSpPr>
            <p:cNvPr id="1048751" name="任意多边形 15"/>
            <p:cNvSpPr/>
            <p:nvPr userDrawn="1"/>
          </p:nvSpPr>
          <p:spPr>
            <a:xfrm>
              <a:off x="836844" y="536704"/>
              <a:ext cx="146814" cy="101500"/>
            </a:xfrm>
            <a:custGeom>
              <a:avLst/>
              <a:gdLst>
                <a:gd name="connsiteX0" fmla="*/ 0 w 146814"/>
                <a:gd name="connsiteY0" fmla="*/ 0 h 101500"/>
                <a:gd name="connsiteX1" fmla="*/ 146814 w 146814"/>
                <a:gd name="connsiteY1" fmla="*/ 50750 h 101500"/>
                <a:gd name="connsiteX2" fmla="*/ 0 w 146814"/>
                <a:gd name="connsiteY2" fmla="*/ 101500 h 101500"/>
                <a:gd name="connsiteX3" fmla="*/ 0 w 146814"/>
                <a:gd name="connsiteY3" fmla="*/ 0 h 10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14" h="101500">
                  <a:moveTo>
                    <a:pt x="0" y="0"/>
                  </a:moveTo>
                  <a:lnTo>
                    <a:pt x="146814" y="50750"/>
                  </a:lnTo>
                  <a:lnTo>
                    <a:pt x="0" y="10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1350" lang="zh-CN"/>
            </a:p>
          </p:txBody>
        </p:sp>
        <p:sp>
          <p:nvSpPr>
            <p:cNvPr id="1048752" name="任意多边形 14"/>
            <p:cNvSpPr/>
            <p:nvPr userDrawn="1"/>
          </p:nvSpPr>
          <p:spPr>
            <a:xfrm>
              <a:off x="362582" y="700712"/>
              <a:ext cx="140745" cy="136775"/>
            </a:xfrm>
            <a:custGeom>
              <a:avLst/>
              <a:gdLst>
                <a:gd name="connsiteX0" fmla="*/ 66909 w 140745"/>
                <a:gd name="connsiteY0" fmla="*/ 0 h 136775"/>
                <a:gd name="connsiteX1" fmla="*/ 140745 w 140745"/>
                <a:gd name="connsiteY1" fmla="*/ 71770 h 136775"/>
                <a:gd name="connsiteX2" fmla="*/ 0 w 140745"/>
                <a:gd name="connsiteY2" fmla="*/ 136775 h 136775"/>
                <a:gd name="connsiteX3" fmla="*/ 66909 w 140745"/>
                <a:gd name="connsiteY3" fmla="*/ 0 h 13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45" h="136775">
                  <a:moveTo>
                    <a:pt x="66909" y="0"/>
                  </a:moveTo>
                  <a:lnTo>
                    <a:pt x="140745" y="71770"/>
                  </a:lnTo>
                  <a:lnTo>
                    <a:pt x="0" y="136775"/>
                  </a:lnTo>
                  <a:lnTo>
                    <a:pt x="66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1350" lang="zh-CN"/>
            </a:p>
          </p:txBody>
        </p:sp>
        <p:sp>
          <p:nvSpPr>
            <p:cNvPr id="1048753" name="任意多边形 13"/>
            <p:cNvSpPr/>
            <p:nvPr userDrawn="1"/>
          </p:nvSpPr>
          <p:spPr>
            <a:xfrm>
              <a:off x="736363" y="700712"/>
              <a:ext cx="140711" cy="136775"/>
            </a:xfrm>
            <a:custGeom>
              <a:avLst/>
              <a:gdLst>
                <a:gd name="connsiteX0" fmla="*/ 73836 w 140711"/>
                <a:gd name="connsiteY0" fmla="*/ 0 h 136775"/>
                <a:gd name="connsiteX1" fmla="*/ 140711 w 140711"/>
                <a:gd name="connsiteY1" fmla="*/ 136775 h 136775"/>
                <a:gd name="connsiteX2" fmla="*/ 0 w 140711"/>
                <a:gd name="connsiteY2" fmla="*/ 71770 h 136775"/>
                <a:gd name="connsiteX3" fmla="*/ 73836 w 140711"/>
                <a:gd name="connsiteY3" fmla="*/ 0 h 13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11" h="136775">
                  <a:moveTo>
                    <a:pt x="73836" y="0"/>
                  </a:moveTo>
                  <a:lnTo>
                    <a:pt x="140711" y="136775"/>
                  </a:lnTo>
                  <a:lnTo>
                    <a:pt x="0" y="71770"/>
                  </a:lnTo>
                  <a:lnTo>
                    <a:pt x="73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1350" lang="zh-CN"/>
            </a:p>
          </p:txBody>
        </p:sp>
        <p:sp>
          <p:nvSpPr>
            <p:cNvPr id="1048754" name="任意多边形 12"/>
            <p:cNvSpPr/>
            <p:nvPr userDrawn="1"/>
          </p:nvSpPr>
          <p:spPr>
            <a:xfrm>
              <a:off x="567635" y="798383"/>
              <a:ext cx="104420" cy="142706"/>
            </a:xfrm>
            <a:custGeom>
              <a:avLst/>
              <a:gdLst>
                <a:gd name="connsiteX0" fmla="*/ 0 w 104420"/>
                <a:gd name="connsiteY0" fmla="*/ 0 h 142706"/>
                <a:gd name="connsiteX1" fmla="*/ 104420 w 104420"/>
                <a:gd name="connsiteY1" fmla="*/ 0 h 142706"/>
                <a:gd name="connsiteX2" fmla="*/ 52210 w 104420"/>
                <a:gd name="connsiteY2" fmla="*/ 142706 h 142706"/>
                <a:gd name="connsiteX3" fmla="*/ 0 w 104420"/>
                <a:gd name="connsiteY3" fmla="*/ 0 h 14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20" h="142706">
                  <a:moveTo>
                    <a:pt x="0" y="0"/>
                  </a:moveTo>
                  <a:lnTo>
                    <a:pt x="104420" y="0"/>
                  </a:lnTo>
                  <a:lnTo>
                    <a:pt x="52210" y="142706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1350" lang="zh-CN"/>
            </a:p>
          </p:txBody>
        </p:sp>
      </p:grpSp>
    </p:spTree>
  </p:cSld>
  <p:clrMapOvr>
    <a:masterClrMapping/>
  </p:clrMapOvr>
  <p:transition spd="slow" advTm="0">
    <p:random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2_空白">
    <p:spTree>
      <p:nvGrpSpPr>
        <p:cNvPr id="4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4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2" name="Title 1"/>
          <p:cNvSpPr>
            <a:spLocks noGrp="1"/>
          </p:cNvSpPr>
          <p:nvPr>
            <p:ph type="title"/>
          </p:nvPr>
        </p:nvSpPr>
        <p:spPr>
          <a:xfrm>
            <a:off x="623888" y="1282326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altLang="en-US" lang="zh-CN"/>
              <a:t>单击此处编辑母版标题样式</a:t>
            </a:r>
            <a:endParaRPr dirty="0" lang="en-US"/>
          </a:p>
        </p:txBody>
      </p:sp>
      <p:sp>
        <p:nvSpPr>
          <p:cNvPr id="104931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indent="0" mar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indent="0" marL="342848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indent="0" marL="685698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indent="0" marL="1028547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indent="0" marL="1371396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indent="0" marL="1714247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indent="0" marL="2057093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indent="0" marL="239994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indent="0" marL="2742788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/>
              <a:t>编辑母版文本样式</a:t>
            </a:r>
          </a:p>
        </p:txBody>
      </p:sp>
      <p:sp>
        <p:nvSpPr>
          <p:cNvPr id="104931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698"/>
          </a:lstStyle>
          <a:p>
            <a:fld id="{5263B52D-2EFA-4CC9-8A83-A13208D9AE5C}" type="datetimeFigureOut">
              <a:rPr altLang="en-US" lang="zh-CN" smtClean="0">
                <a:solidFill>
                  <a:prstClr val="black">
                    <a:tint val="75000"/>
                  </a:prstClr>
                </a:solidFill>
              </a:rPr>
              <a:t>2019/4/11</a:t>
            </a:fld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698"/>
          </a:lstStyle>
          <a:p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698"/>
          </a:lstStyle>
          <a:p>
            <a:fld id="{5A55D6DC-217E-49D7-AA95-1BCE7B2A3A80}" type="slidenum">
              <a:rPr altLang="en-US" lang="zh-C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3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dirty="0" lang="en-US"/>
          </a:p>
        </p:txBody>
      </p:sp>
      <p:sp>
        <p:nvSpPr>
          <p:cNvPr id="1049307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  <a:endParaRPr dirty="0" lang="en-US"/>
          </a:p>
        </p:txBody>
      </p:sp>
      <p:sp>
        <p:nvSpPr>
          <p:cNvPr id="1049308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  <a:endParaRPr dirty="0" lang="en-US"/>
          </a:p>
        </p:txBody>
      </p:sp>
      <p:sp>
        <p:nvSpPr>
          <p:cNvPr id="104930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698"/>
          </a:lstStyle>
          <a:p>
            <a:fld id="{5263B52D-2EFA-4CC9-8A83-A13208D9AE5C}" type="datetimeFigureOut">
              <a:rPr altLang="en-US" lang="zh-CN" smtClean="0">
                <a:solidFill>
                  <a:prstClr val="black">
                    <a:tint val="75000"/>
                  </a:prstClr>
                </a:solidFill>
              </a:rPr>
              <a:t>2019/4/11</a:t>
            </a:fld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698"/>
          </a:lstStyle>
          <a:p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698"/>
          </a:lstStyle>
          <a:p>
            <a:fld id="{5A55D6DC-217E-49D7-AA95-1BCE7B2A3A80}" type="slidenum">
              <a:rPr altLang="en-US" lang="zh-C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4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27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p>
            <a:r>
              <a:rPr altLang="en-US" lang="zh-CN"/>
              <a:t>单击此处编辑母版标题样式</a:t>
            </a:r>
            <a:endParaRPr dirty="0" lang="en-US"/>
          </a:p>
        </p:txBody>
      </p:sp>
      <p:sp>
        <p:nvSpPr>
          <p:cNvPr id="1049328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indent="0" marL="0">
              <a:buNone/>
              <a:defRPr b="1" sz="1800"/>
            </a:lvl1pPr>
            <a:lvl2pPr indent="0" marL="342848">
              <a:buNone/>
              <a:defRPr b="1" sz="1500"/>
            </a:lvl2pPr>
            <a:lvl3pPr indent="0" marL="685698">
              <a:buNone/>
              <a:defRPr b="1" sz="1400"/>
            </a:lvl3pPr>
            <a:lvl4pPr indent="0" marL="1028547">
              <a:buNone/>
              <a:defRPr b="1" sz="1200"/>
            </a:lvl4pPr>
            <a:lvl5pPr indent="0" marL="1371396">
              <a:buNone/>
              <a:defRPr b="1" sz="1200"/>
            </a:lvl5pPr>
            <a:lvl6pPr indent="0" marL="1714247">
              <a:buNone/>
              <a:defRPr b="1" sz="1200"/>
            </a:lvl6pPr>
            <a:lvl7pPr indent="0" marL="2057093">
              <a:buNone/>
              <a:defRPr b="1" sz="1200"/>
            </a:lvl7pPr>
            <a:lvl8pPr indent="0" marL="2399940">
              <a:buNone/>
              <a:defRPr b="1" sz="1200"/>
            </a:lvl8pPr>
            <a:lvl9pPr indent="0" marL="2742788">
              <a:buNone/>
              <a:defRPr b="1" sz="1200"/>
            </a:lvl9pPr>
          </a:lstStyle>
          <a:p>
            <a:pPr lvl="0"/>
            <a:r>
              <a:rPr altLang="en-US" lang="zh-CN"/>
              <a:t>编辑母版文本样式</a:t>
            </a:r>
          </a:p>
        </p:txBody>
      </p:sp>
      <p:sp>
        <p:nvSpPr>
          <p:cNvPr id="1049329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  <a:endParaRPr dirty="0" lang="en-US"/>
          </a:p>
        </p:txBody>
      </p:sp>
      <p:sp>
        <p:nvSpPr>
          <p:cNvPr id="104933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260872"/>
            <a:ext cx="3887391" cy="617934"/>
          </a:xfrm>
        </p:spPr>
        <p:txBody>
          <a:bodyPr anchor="b"/>
          <a:lstStyle>
            <a:lvl1pPr indent="0" marL="0">
              <a:buNone/>
              <a:defRPr b="1" sz="1800"/>
            </a:lvl1pPr>
            <a:lvl2pPr indent="0" marL="342848">
              <a:buNone/>
              <a:defRPr b="1" sz="1500"/>
            </a:lvl2pPr>
            <a:lvl3pPr indent="0" marL="685698">
              <a:buNone/>
              <a:defRPr b="1" sz="1400"/>
            </a:lvl3pPr>
            <a:lvl4pPr indent="0" marL="1028547">
              <a:buNone/>
              <a:defRPr b="1" sz="1200"/>
            </a:lvl4pPr>
            <a:lvl5pPr indent="0" marL="1371396">
              <a:buNone/>
              <a:defRPr b="1" sz="1200"/>
            </a:lvl5pPr>
            <a:lvl6pPr indent="0" marL="1714247">
              <a:buNone/>
              <a:defRPr b="1" sz="1200"/>
            </a:lvl6pPr>
            <a:lvl7pPr indent="0" marL="2057093">
              <a:buNone/>
              <a:defRPr b="1" sz="1200"/>
            </a:lvl7pPr>
            <a:lvl8pPr indent="0" marL="2399940">
              <a:buNone/>
              <a:defRPr b="1" sz="1200"/>
            </a:lvl8pPr>
            <a:lvl9pPr indent="0" marL="2742788">
              <a:buNone/>
              <a:defRPr b="1" sz="1200"/>
            </a:lvl9pPr>
          </a:lstStyle>
          <a:p>
            <a:pPr lvl="0"/>
            <a:r>
              <a:rPr altLang="en-US" lang="zh-CN"/>
              <a:t>编辑母版文本样式</a:t>
            </a:r>
          </a:p>
        </p:txBody>
      </p:sp>
      <p:sp>
        <p:nvSpPr>
          <p:cNvPr id="1049331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1878806"/>
            <a:ext cx="3887391" cy="2763441"/>
          </a:xfrm>
        </p:spPr>
        <p:txBody>
          <a:bodyPr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  <a:endParaRPr dirty="0" lang="en-US"/>
          </a:p>
        </p:txBody>
      </p:sp>
      <p:sp>
        <p:nvSpPr>
          <p:cNvPr id="104933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698"/>
          </a:lstStyle>
          <a:p>
            <a:fld id="{5263B52D-2EFA-4CC9-8A83-A13208D9AE5C}" type="datetimeFigureOut">
              <a:rPr altLang="en-US" lang="zh-CN" smtClean="0">
                <a:solidFill>
                  <a:prstClr val="black">
                    <a:tint val="75000"/>
                  </a:prstClr>
                </a:solidFill>
              </a:rPr>
              <a:t>2019/4/11</a:t>
            </a:fld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3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698"/>
          </a:lstStyle>
          <a:p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3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698"/>
          </a:lstStyle>
          <a:p>
            <a:fld id="{5A55D6DC-217E-49D7-AA95-1BCE7B2A3A80}" type="slidenum">
              <a:rPr altLang="en-US" lang="zh-C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4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2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dirty="0" lang="en-US"/>
          </a:p>
        </p:txBody>
      </p:sp>
      <p:sp>
        <p:nvSpPr>
          <p:cNvPr id="104932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698"/>
          </a:lstStyle>
          <a:p>
            <a:fld id="{5263B52D-2EFA-4CC9-8A83-A13208D9AE5C}" type="datetimeFigureOut">
              <a:rPr altLang="en-US" lang="zh-CN" smtClean="0">
                <a:solidFill>
                  <a:prstClr val="black">
                    <a:tint val="75000"/>
                  </a:prstClr>
                </a:solidFill>
              </a:rPr>
              <a:t>2019/4/11</a:t>
            </a:fld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2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698"/>
          </a:lstStyle>
          <a:p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2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698"/>
          </a:lstStyle>
          <a:p>
            <a:fld id="{5A55D6DC-217E-49D7-AA95-1BCE7B2A3A80}" type="slidenum">
              <a:rPr altLang="en-US" lang="zh-C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698"/>
          </a:lstStyle>
          <a:p>
            <a:fld id="{5263B52D-2EFA-4CC9-8A83-A13208D9AE5C}" type="datetimeFigureOut">
              <a:rPr altLang="en-US" lang="zh-CN" smtClean="0">
                <a:solidFill>
                  <a:prstClr val="black">
                    <a:tint val="75000"/>
                  </a:prstClr>
                </a:solidFill>
              </a:rPr>
              <a:t>2019/4/11</a:t>
            </a:fld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2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698"/>
          </a:lstStyle>
          <a:p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62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698"/>
          </a:lstStyle>
          <a:p>
            <a:fld id="{5A55D6DC-217E-49D7-AA95-1BCE7B2A3A80}" type="slidenum">
              <a:rPr altLang="en-US" lang="zh-C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4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7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altLang="en-US" lang="zh-CN"/>
              <a:t>单击此处编辑母版标题样式</a:t>
            </a:r>
            <a:endParaRPr dirty="0" lang="en-US"/>
          </a:p>
        </p:txBody>
      </p:sp>
      <p:sp>
        <p:nvSpPr>
          <p:cNvPr id="1049318" name="Content Placeholder 2"/>
          <p:cNvSpPr>
            <a:spLocks noGrp="1"/>
          </p:cNvSpPr>
          <p:nvPr>
            <p:ph idx="1"/>
          </p:nvPr>
        </p:nvSpPr>
        <p:spPr>
          <a:xfrm>
            <a:off x="3887391" y="740591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  <a:endParaRPr dirty="0" lang="en-US"/>
          </a:p>
        </p:txBody>
      </p:sp>
      <p:sp>
        <p:nvSpPr>
          <p:cNvPr id="1049319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indent="0" marL="0">
              <a:buNone/>
              <a:defRPr sz="1200"/>
            </a:lvl1pPr>
            <a:lvl2pPr indent="0" marL="342848">
              <a:buNone/>
              <a:defRPr sz="1100"/>
            </a:lvl2pPr>
            <a:lvl3pPr indent="0" marL="685698">
              <a:buNone/>
              <a:defRPr sz="900"/>
            </a:lvl3pPr>
            <a:lvl4pPr indent="0" marL="1028547">
              <a:buNone/>
              <a:defRPr sz="800"/>
            </a:lvl4pPr>
            <a:lvl5pPr indent="0" marL="1371396">
              <a:buNone/>
              <a:defRPr sz="800"/>
            </a:lvl5pPr>
            <a:lvl6pPr indent="0" marL="1714247">
              <a:buNone/>
              <a:defRPr sz="800"/>
            </a:lvl6pPr>
            <a:lvl7pPr indent="0" marL="2057093">
              <a:buNone/>
              <a:defRPr sz="800"/>
            </a:lvl7pPr>
            <a:lvl8pPr indent="0" marL="2399940">
              <a:buNone/>
              <a:defRPr sz="800"/>
            </a:lvl8pPr>
            <a:lvl9pPr indent="0" marL="2742788">
              <a:buNone/>
              <a:defRPr sz="800"/>
            </a:lvl9pPr>
          </a:lstStyle>
          <a:p>
            <a:pPr lvl="0"/>
            <a:r>
              <a:rPr altLang="en-US" lang="zh-CN"/>
              <a:t>编辑母版文本样式</a:t>
            </a:r>
          </a:p>
        </p:txBody>
      </p:sp>
      <p:sp>
        <p:nvSpPr>
          <p:cNvPr id="104932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698"/>
          </a:lstStyle>
          <a:p>
            <a:fld id="{5263B52D-2EFA-4CC9-8A83-A13208D9AE5C}" type="datetimeFigureOut">
              <a:rPr altLang="en-US" lang="zh-CN" smtClean="0">
                <a:solidFill>
                  <a:prstClr val="black">
                    <a:tint val="75000"/>
                  </a:prstClr>
                </a:solidFill>
              </a:rPr>
              <a:t>2019/4/11</a:t>
            </a:fld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2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698"/>
          </a:lstStyle>
          <a:p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2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698"/>
          </a:lstStyle>
          <a:p>
            <a:fld id="{5A55D6DC-217E-49D7-AA95-1BCE7B2A3A80}" type="slidenum">
              <a:rPr altLang="en-US" lang="zh-C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4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2" name="图片 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1049598" name="等腰三角形 6"/>
          <p:cNvSpPr/>
          <p:nvPr userDrawn="1"/>
        </p:nvSpPr>
        <p:spPr>
          <a:xfrm rot="5400000">
            <a:off x="359743" y="221962"/>
            <a:ext cx="298959" cy="286359"/>
          </a:xfrm>
          <a:prstGeom prst="triangle"/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4" lIns="91428" rIns="91428" rtlCol="0" tIns="45714"/>
          <a:p>
            <a:pPr algn="ctr"/>
            <a:endParaRPr altLang="en-US" dirty="0" sz="1800" lang="zh-CN">
              <a:solidFill>
                <a:srgbClr val="ED7D31"/>
              </a:solidFill>
            </a:endParaRPr>
          </a:p>
        </p:txBody>
      </p:sp>
      <p:sp>
        <p:nvSpPr>
          <p:cNvPr id="1049599" name="TextBox 7"/>
          <p:cNvSpPr txBox="1"/>
          <p:nvPr userDrawn="1"/>
        </p:nvSpPr>
        <p:spPr>
          <a:xfrm>
            <a:off x="652383" y="182206"/>
            <a:ext cx="3647128" cy="369320"/>
          </a:xfrm>
          <a:prstGeom prst="rect"/>
          <a:noFill/>
        </p:spPr>
        <p:txBody>
          <a:bodyPr bIns="45714" lIns="91428" rIns="91428" rtlCol="0" tIns="45714" wrap="none">
            <a:spAutoFit/>
          </a:bodyPr>
          <a:p>
            <a:r>
              <a:rPr altLang="en-US" dirty="0" sz="1800" lang="zh-CN"/>
              <a:t>单击此处在视图母版里面更改文字</a:t>
            </a:r>
          </a:p>
        </p:txBody>
      </p:sp>
      <p:sp>
        <p:nvSpPr>
          <p:cNvPr id="1049600" name="矩形 1"/>
          <p:cNvSpPr/>
          <p:nvPr userDrawn="1"/>
        </p:nvSpPr>
        <p:spPr>
          <a:xfrm>
            <a:off x="0" y="548046"/>
            <a:ext cx="9144000" cy="4421573"/>
          </a:xfrm>
          <a:prstGeom prst="rect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4" lIns="91428" rIns="91428" rtlCol="0" tIns="45714"/>
          <a:p>
            <a:pPr algn="ctr"/>
            <a:endParaRPr altLang="en-US" dirty="0" sz="1800" lang="zh-CN"/>
          </a:p>
        </p:txBody>
      </p:sp>
    </p:spTree>
  </p:cSld>
  <p:clrMapOvr>
    <a:masterClrMapping/>
  </p:clrMapOvr>
  <p:transition spd="slow" advClick="0" advTm="0">
    <p:comb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0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12"/>
                                        <p:tgtEl>
                                          <p:spTgt spid="1049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598" grpId="0" animBg="1"/>
      <p:bldP spid="1049599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3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90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altLang="en-US" lang="zh-CN"/>
              <a:t>单击此处编辑母版标题样式</a:t>
            </a:r>
            <a:endParaRPr dirty="0" lang="en-US"/>
          </a:p>
        </p:txBody>
      </p:sp>
      <p:sp>
        <p:nvSpPr>
          <p:cNvPr id="1049291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740591"/>
            <a:ext cx="4629150" cy="3655219"/>
          </a:xfrm>
        </p:spPr>
        <p:txBody>
          <a:bodyPr anchor="t"/>
          <a:lstStyle>
            <a:lvl1pPr indent="0" marL="0">
              <a:buNone/>
              <a:defRPr sz="2400"/>
            </a:lvl1pPr>
            <a:lvl2pPr indent="0" marL="342848">
              <a:buNone/>
              <a:defRPr sz="2100"/>
            </a:lvl2pPr>
            <a:lvl3pPr indent="0" marL="685698">
              <a:buNone/>
              <a:defRPr sz="1800"/>
            </a:lvl3pPr>
            <a:lvl4pPr indent="0" marL="1028547">
              <a:buNone/>
              <a:defRPr sz="1500"/>
            </a:lvl4pPr>
            <a:lvl5pPr indent="0" marL="1371396">
              <a:buNone/>
              <a:defRPr sz="1500"/>
            </a:lvl5pPr>
            <a:lvl6pPr indent="0" marL="1714247">
              <a:buNone/>
              <a:defRPr sz="1500"/>
            </a:lvl6pPr>
            <a:lvl7pPr indent="0" marL="2057093">
              <a:buNone/>
              <a:defRPr sz="1500"/>
            </a:lvl7pPr>
            <a:lvl8pPr indent="0" marL="2399940">
              <a:buNone/>
              <a:defRPr sz="1500"/>
            </a:lvl8pPr>
            <a:lvl9pPr indent="0" marL="2742788">
              <a:buNone/>
              <a:defRPr sz="1500"/>
            </a:lvl9pPr>
          </a:lstStyle>
          <a:p>
            <a:r>
              <a:rPr altLang="en-US" lang="zh-CN"/>
              <a:t>单击图标添加图片</a:t>
            </a:r>
            <a:endParaRPr dirty="0" lang="en-US"/>
          </a:p>
        </p:txBody>
      </p:sp>
      <p:sp>
        <p:nvSpPr>
          <p:cNvPr id="1049292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indent="0" marL="0">
              <a:buNone/>
              <a:defRPr sz="1200"/>
            </a:lvl1pPr>
            <a:lvl2pPr indent="0" marL="342848">
              <a:buNone/>
              <a:defRPr sz="1100"/>
            </a:lvl2pPr>
            <a:lvl3pPr indent="0" marL="685698">
              <a:buNone/>
              <a:defRPr sz="900"/>
            </a:lvl3pPr>
            <a:lvl4pPr indent="0" marL="1028547">
              <a:buNone/>
              <a:defRPr sz="800"/>
            </a:lvl4pPr>
            <a:lvl5pPr indent="0" marL="1371396">
              <a:buNone/>
              <a:defRPr sz="800"/>
            </a:lvl5pPr>
            <a:lvl6pPr indent="0" marL="1714247">
              <a:buNone/>
              <a:defRPr sz="800"/>
            </a:lvl6pPr>
            <a:lvl7pPr indent="0" marL="2057093">
              <a:buNone/>
              <a:defRPr sz="800"/>
            </a:lvl7pPr>
            <a:lvl8pPr indent="0" marL="2399940">
              <a:buNone/>
              <a:defRPr sz="800"/>
            </a:lvl8pPr>
            <a:lvl9pPr indent="0" marL="2742788">
              <a:buNone/>
              <a:defRPr sz="800"/>
            </a:lvl9pPr>
          </a:lstStyle>
          <a:p>
            <a:pPr lvl="0"/>
            <a:r>
              <a:rPr altLang="en-US" lang="zh-CN"/>
              <a:t>编辑母版文本样式</a:t>
            </a:r>
          </a:p>
        </p:txBody>
      </p:sp>
      <p:sp>
        <p:nvSpPr>
          <p:cNvPr id="104929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698"/>
          </a:lstStyle>
          <a:p>
            <a:fld id="{5263B52D-2EFA-4CC9-8A83-A13208D9AE5C}" type="datetimeFigureOut">
              <a:rPr altLang="en-US" lang="zh-CN" smtClean="0">
                <a:solidFill>
                  <a:prstClr val="black">
                    <a:tint val="75000"/>
                  </a:prstClr>
                </a:solidFill>
              </a:rPr>
              <a:t>2019/4/11</a:t>
            </a:fld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29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698"/>
          </a:lstStyle>
          <a:p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29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698"/>
          </a:lstStyle>
          <a:p>
            <a:fld id="{5A55D6DC-217E-49D7-AA95-1BCE7B2A3A80}" type="slidenum">
              <a:rPr altLang="en-US" lang="zh-C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3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9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dirty="0" lang="en-US"/>
          </a:p>
        </p:txBody>
      </p:sp>
      <p:sp>
        <p:nvSpPr>
          <p:cNvPr id="104929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  <a:endParaRPr dirty="0" lang="en-US"/>
          </a:p>
        </p:txBody>
      </p:sp>
      <p:sp>
        <p:nvSpPr>
          <p:cNvPr id="104929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698"/>
          </a:lstStyle>
          <a:p>
            <a:fld id="{5263B52D-2EFA-4CC9-8A83-A13208D9AE5C}" type="datetimeFigureOut">
              <a:rPr altLang="en-US" lang="zh-CN" smtClean="0">
                <a:solidFill>
                  <a:prstClr val="black">
                    <a:tint val="75000"/>
                  </a:prstClr>
                </a:solidFill>
              </a:rPr>
              <a:t>2019/4/11</a:t>
            </a:fld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29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698"/>
          </a:lstStyle>
          <a:p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0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698"/>
          </a:lstStyle>
          <a:p>
            <a:fld id="{5A55D6DC-217E-49D7-AA95-1BCE7B2A3A80}" type="slidenum">
              <a:rPr altLang="en-US" lang="zh-C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排标题与文本">
    <p:spTree>
      <p:nvGrpSpPr>
        <p:cNvPr id="3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1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66"/>
            <a:ext cx="1971675" cy="4358879"/>
          </a:xfrm>
        </p:spPr>
        <p:txBody>
          <a:bodyPr vert="eaVert"/>
          <a:p>
            <a:r>
              <a:rPr altLang="en-US" lang="zh-CN"/>
              <a:t>单击此处编辑母版标题样式</a:t>
            </a:r>
            <a:endParaRPr dirty="0" lang="en-US"/>
          </a:p>
        </p:txBody>
      </p:sp>
      <p:sp>
        <p:nvSpPr>
          <p:cNvPr id="104930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83" y="273866"/>
            <a:ext cx="5800725" cy="4358879"/>
          </a:xfrm>
        </p:spPr>
        <p:txBody>
          <a:bodyPr vert="eaVert"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  <a:endParaRPr dirty="0" lang="en-US"/>
          </a:p>
        </p:txBody>
      </p:sp>
      <p:sp>
        <p:nvSpPr>
          <p:cNvPr id="104930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698"/>
          </a:lstStyle>
          <a:p>
            <a:fld id="{5263B52D-2EFA-4CC9-8A83-A13208D9AE5C}" type="datetimeFigureOut">
              <a:rPr altLang="en-US" lang="zh-CN" smtClean="0">
                <a:solidFill>
                  <a:prstClr val="black">
                    <a:tint val="75000"/>
                  </a:prstClr>
                </a:solidFill>
              </a:rPr>
              <a:t>2019/4/11</a:t>
            </a:fld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0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698"/>
          </a:lstStyle>
          <a:p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30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698"/>
          </a:lstStyle>
          <a:p>
            <a:fld id="{5A55D6DC-217E-49D7-AA95-1BCE7B2A3A80}" type="slidenum">
              <a:rPr altLang="en-US" lang="zh-C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图片 4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1048666" name="矩形 2"/>
          <p:cNvSpPr/>
          <p:nvPr userDrawn="1"/>
        </p:nvSpPr>
        <p:spPr>
          <a:xfrm>
            <a:off x="0" y="609600"/>
            <a:ext cx="9144000" cy="4229100"/>
          </a:xfrm>
          <a:prstGeom prst="rect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4" lIns="91428" rIns="91428" rtlCol="0" tIns="45714"/>
          <a:p>
            <a:pPr algn="ctr" defTabSz="685698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400" i="0" kern="1200" kumimoji="0" lang="zh-CN" noProof="0" normalizeH="0" spc="0" strike="noStrike" u="none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67" name="文本框 3"/>
          <p:cNvSpPr txBox="1"/>
          <p:nvPr userDrawn="1"/>
        </p:nvSpPr>
        <p:spPr>
          <a:xfrm>
            <a:off x="266711" y="147959"/>
            <a:ext cx="3230856" cy="485128"/>
          </a:xfrm>
          <a:prstGeom prst="rect"/>
          <a:noFill/>
        </p:spPr>
        <p:txBody>
          <a:bodyPr bIns="45714" lIns="91428" rIns="91428" rtlCol="0" tIns="45714" wrap="none">
            <a:spAutoFit/>
          </a:bodyPr>
          <a:p>
            <a:pPr algn="l" defTabSz="685698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1" cap="none" dirty="0" sz="2400" i="0" kern="1200" kumimoji="0" lang="zh-CN" noProof="0" normalizeH="0" spc="0" strike="noStrike" u="none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单击此处添加文字标题</a:t>
            </a:r>
          </a:p>
        </p:txBody>
      </p:sp>
      <p:pic>
        <p:nvPicPr>
          <p:cNvPr id="2097175" name="图片 5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6444236" y="173357"/>
            <a:ext cx="2405311" cy="550505"/>
          </a:xfrm>
          <a:prstGeom prst="rect"/>
        </p:spPr>
      </p:pic>
    </p:spTree>
  </p:cSld>
  <p:clrMapOvr>
    <a:masterClrMapping/>
  </p:clrMapOvr>
  <p:transition spd="slow" advClick="0" advTm="0">
    <p:comb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4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comb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1_空白">
    <p:spTree>
      <p:nvGrpSpPr>
        <p:cNvPr id="4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03" name="矩形 4"/>
          <p:cNvSpPr/>
          <p:nvPr userDrawn="1"/>
        </p:nvSpPr>
        <p:spPr>
          <a:xfrm>
            <a:off x="-34957" y="0"/>
            <a:ext cx="9178957" cy="5143500"/>
          </a:xfrm>
          <a:prstGeom prst="rect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4" lIns="91428" rIns="91428" rtlCol="0" tIns="45714"/>
          <a:p>
            <a:pPr algn="ctr" defTabSz="914265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dirty="0" sz="1800" i="0" kern="1200" kumimoji="0" lang="zh-CN" noProof="0" normalizeH="0" spc="0" strike="noStrike" u="none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2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5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 bIns="45714" lIns="91428" rIns="91428" tIns="45714"/>
          <a:lstStyle>
            <a:lvl1pPr algn="ctr">
              <a:defRPr sz="4500"/>
            </a:lvl1pPr>
          </a:lstStyle>
          <a:p>
            <a:r>
              <a:rPr altLang="en-US" lang="zh-CN"/>
              <a:t>单击此处编辑母版标题样式</a:t>
            </a:r>
            <a:endParaRPr dirty="0" lang="en-US"/>
          </a:p>
        </p:txBody>
      </p:sp>
      <p:sp>
        <p:nvSpPr>
          <p:cNvPr id="1049006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 bIns="45714" lIns="91428" rIns="91428" tIns="45714"/>
          <a:lstStyle>
            <a:lvl1pPr algn="ctr" indent="0" marL="0">
              <a:buNone/>
              <a:defRPr sz="1800"/>
            </a:lvl1pPr>
            <a:lvl2pPr algn="ctr" indent="0" marL="342848">
              <a:buNone/>
              <a:defRPr sz="1500"/>
            </a:lvl2pPr>
            <a:lvl3pPr algn="ctr" indent="0" marL="685698">
              <a:buNone/>
              <a:defRPr sz="1400"/>
            </a:lvl3pPr>
            <a:lvl4pPr algn="ctr" indent="0" marL="1028547">
              <a:buNone/>
              <a:defRPr sz="1200"/>
            </a:lvl4pPr>
            <a:lvl5pPr algn="ctr" indent="0" marL="1371396">
              <a:buNone/>
              <a:defRPr sz="1200"/>
            </a:lvl5pPr>
            <a:lvl6pPr algn="ctr" indent="0" marL="1714247">
              <a:buNone/>
              <a:defRPr sz="1200"/>
            </a:lvl6pPr>
            <a:lvl7pPr algn="ctr" indent="0" marL="2057093">
              <a:buNone/>
              <a:defRPr sz="1200"/>
            </a:lvl7pPr>
            <a:lvl8pPr algn="ctr" indent="0" marL="2399940">
              <a:buNone/>
              <a:defRPr sz="1200"/>
            </a:lvl8pPr>
            <a:lvl9pPr algn="ctr" indent="0" marL="2742788">
              <a:buNone/>
              <a:defRPr sz="1200"/>
            </a:lvl9pPr>
          </a:lstStyle>
          <a:p>
            <a:r>
              <a:rPr altLang="en-US" lang="zh-CN"/>
              <a:t>单击以编辑母版副标题样式</a:t>
            </a:r>
            <a:endParaRPr dirty="0" lang="en-US"/>
          </a:p>
        </p:txBody>
      </p:sp>
      <p:sp>
        <p:nvSpPr>
          <p:cNvPr id="1049007" name="Date Placeholder 3"/>
          <p:cNvSpPr>
            <a:spLocks noGrp="1"/>
          </p:cNvSpPr>
          <p:nvPr>
            <p:ph type="dt" sz="half" idx="10"/>
          </p:nvPr>
        </p:nvSpPr>
        <p:spPr/>
        <p:txBody>
          <a:bodyPr bIns="45714" lIns="91428" rIns="91428" tIns="45714"/>
          <a:lstStyle>
            <a:lvl1pPr defTabSz="685698"/>
          </a:lstStyle>
          <a:p>
            <a:fld id="{5263B52D-2EFA-4CC9-8A83-A13208D9AE5C}" type="datetimeFigureOut">
              <a:rPr altLang="en-US" sz="1400" lang="zh-CN" smtClean="0">
                <a:solidFill>
                  <a:srgbClr val="FFFFFF"/>
                </a:solidFill>
              </a:rPr>
              <a:t>2019/4/11</a:t>
            </a:fld>
            <a:endParaRPr altLang="en-US" dirty="0" sz="1400" lang="zh-CN">
              <a:solidFill>
                <a:srgbClr val="FFFFFF"/>
              </a:solidFill>
            </a:endParaRPr>
          </a:p>
        </p:txBody>
      </p:sp>
      <p:sp>
        <p:nvSpPr>
          <p:cNvPr id="104900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bIns="45714" lIns="91428" rIns="91428" tIns="45714"/>
          <a:lstStyle>
            <a:lvl1pPr defTabSz="685698"/>
          </a:lstStyle>
          <a:p>
            <a:endParaRPr altLang="en-US" dirty="0" sz="1400" lang="zh-CN">
              <a:solidFill>
                <a:srgbClr val="FFFFFF"/>
              </a:solidFill>
            </a:endParaRPr>
          </a:p>
        </p:txBody>
      </p:sp>
      <p:sp>
        <p:nvSpPr>
          <p:cNvPr id="10490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bIns="45714" lIns="91428" rIns="91428" tIns="45714"/>
          <a:lstStyle>
            <a:lvl1pPr defTabSz="685698"/>
          </a:lstStyle>
          <a:p>
            <a:fld id="{5A55D6DC-217E-49D7-AA95-1BCE7B2A3A80}" type="slidenum">
              <a:rPr altLang="en-US" sz="1400" lang="zh-CN" smtClean="0">
                <a:solidFill>
                  <a:srgbClr val="FFFFFF"/>
                </a:solidFill>
              </a:rPr>
              <a:t>‹#›</a:t>
            </a:fld>
            <a:endParaRPr altLang="en-US" dirty="0" sz="1400" lang="zh-CN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2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3" name="标题 1"/>
          <p:cNvSpPr>
            <a:spLocks noGrp="1"/>
          </p:cNvSpPr>
          <p:nvPr>
            <p:ph type="title"/>
          </p:nvPr>
        </p:nvSpPr>
        <p:spPr>
          <a:xfrm>
            <a:off x="762000" y="571500"/>
            <a:ext cx="7924800" cy="857250"/>
          </a:xfrm>
          <a:prstGeom prst="roundRect">
            <a:avLst>
              <a:gd name="adj" fmla="val 21667"/>
            </a:avLst>
          </a:prstGeom>
        </p:spPr>
        <p:txBody>
          <a:bodyPr bIns="45717" lIns="91434" rIns="91434" tIns="45717"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014" name="内容占位符 2"/>
          <p:cNvSpPr>
            <a:spLocks noGrp="1"/>
          </p:cNvSpPr>
          <p:nvPr>
            <p:ph idx="1"/>
          </p:nvPr>
        </p:nvSpPr>
        <p:spPr>
          <a:xfrm>
            <a:off x="838220" y="1771651"/>
            <a:ext cx="7693025" cy="2793206"/>
          </a:xfrm>
          <a:prstGeom prst="rect"/>
        </p:spPr>
        <p:txBody>
          <a:bodyPr bIns="45717" lIns="91434" rIns="91434" tIns="45717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015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2438419" y="4686312"/>
            <a:ext cx="2130425" cy="355997"/>
          </a:xfrm>
          <a:prstGeom prst="rect"/>
        </p:spPr>
        <p:txBody>
          <a:bodyPr bIns="45717" lIns="91434" rIns="91434" tIns="45717"/>
          <a:p>
            <a:endParaRPr altLang="zh-CN" lang="en-US"/>
          </a:p>
        </p:txBody>
      </p:sp>
      <p:sp>
        <p:nvSpPr>
          <p:cNvPr id="1049016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5791200" y="4686312"/>
            <a:ext cx="2897188" cy="355997"/>
          </a:xfrm>
          <a:prstGeom prst="rect"/>
        </p:spPr>
        <p:txBody>
          <a:bodyPr bIns="45717" lIns="91434" rIns="91434" tIns="45717"/>
          <a:p>
            <a:endParaRPr altLang="zh-CN" lang="en-US"/>
          </a:p>
        </p:txBody>
      </p:sp>
      <p:sp>
        <p:nvSpPr>
          <p:cNvPr id="1049017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143" y="4681548"/>
            <a:ext cx="587375" cy="366713"/>
          </a:xfrm>
          <a:prstGeom prst="rect"/>
        </p:spPr>
        <p:txBody>
          <a:bodyPr bIns="45717" lIns="91434" rIns="91434" tIns="45717"/>
          <a:p>
            <a:fld id="{5D24CE3A-D616-4630-A377-DB25B208266A}" type="slidenum">
              <a:rPr altLang="zh-CN" lang="en-US"/>
              <a:t>‹#›</a:t>
            </a:fld>
            <a:endParaRPr altLang="zh-CN"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">
  <p:cSld name="标题幻灯片">
    <p:spTree>
      <p:nvGrpSpPr>
        <p:cNvPr id="4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roup 2"/>
          <p:cNvGrpSpPr/>
          <p:nvPr/>
        </p:nvGrpSpPr>
        <p:grpSpPr bwMode="auto">
          <a:xfrm>
            <a:off x="0" y="0"/>
            <a:ext cx="5867400" cy="5143500"/>
            <a:chOff x="0" y="0"/>
            <a:chExt cx="3696" cy="4320"/>
          </a:xfrm>
        </p:grpSpPr>
        <p:sp>
          <p:nvSpPr>
            <p:cNvPr id="1049483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/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 wrap="none"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altLang="zh-CN" dirty="0" sz="2400" kumimoji="1" lang="zh-CN">
                <a:solidFill>
                  <a:srgbClr val="003366"/>
                </a:solidFill>
                <a:latin typeface="Times New Roman" pitchFamily="18" charset="0"/>
              </a:endParaRPr>
            </a:p>
          </p:txBody>
        </p:sp>
        <p:sp>
          <p:nvSpPr>
            <p:cNvPr id="1049484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 wrap="none"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altLang="zh-CN" dirty="0" sz="2400" kumimoji="1" lang="zh-CN">
                <a:solidFill>
                  <a:srgbClr val="003366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37" name="Group 5"/>
          <p:cNvGrpSpPr/>
          <p:nvPr/>
        </p:nvGrpSpPr>
        <p:grpSpPr bwMode="auto">
          <a:xfrm>
            <a:off x="3632200" y="3667125"/>
            <a:ext cx="4876800" cy="239316"/>
            <a:chOff x="2288" y="3080"/>
            <a:chExt cx="3072" cy="201"/>
          </a:xfrm>
        </p:grpSpPr>
        <p:sp>
          <p:nvSpPr>
            <p:cNvPr id="1049485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 wrap="none"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altLang="en-US" lang="zh-CN">
                <a:solidFill>
                  <a:srgbClr val="003366"/>
                </a:solidFill>
              </a:endParaRPr>
            </a:p>
          </p:txBody>
        </p:sp>
        <p:sp>
          <p:nvSpPr>
            <p:cNvPr id="1049486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/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 wrap="none"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altLang="en-US" lang="zh-CN">
                <a:solidFill>
                  <a:srgbClr val="003366"/>
                </a:solidFill>
              </a:endParaRPr>
            </a:p>
          </p:txBody>
        </p:sp>
      </p:grpSp>
      <p:sp>
        <p:nvSpPr>
          <p:cNvPr id="1049487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1" y="2195512"/>
            <a:ext cx="4013200" cy="1366838"/>
          </a:xfrm>
        </p:spPr>
        <p:txBody>
          <a:bodyPr anchor="b"/>
          <a:lstStyle>
            <a:lvl1pPr indent="0" marL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altLang="en-US" lang="zh-CN"/>
              <a:t>单击此处编辑母版副标题样式</a:t>
            </a:r>
          </a:p>
        </p:txBody>
      </p:sp>
      <p:sp>
        <p:nvSpPr>
          <p:cNvPr id="1049488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742950"/>
            <a:ext cx="8229600" cy="142875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489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altLang="zh-CN" lang="en-US">
              <a:solidFill>
                <a:srgbClr val="FFFFFF"/>
              </a:solidFill>
            </a:endParaRPr>
          </a:p>
        </p:txBody>
      </p:sp>
      <p:sp>
        <p:nvSpPr>
          <p:cNvPr id="1049490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r"/>
          </a:lstStyle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91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28" y="4686322"/>
            <a:ext cx="587375" cy="366713"/>
          </a:xfrm>
        </p:spPr>
        <p:txBody>
          <a:bodyPr anchorCtr="0"/>
          <a:p>
            <a:fld id="{B44C3EFA-072C-4F33-A18D-60989E03C15E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700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701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8702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8703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E3355A02-E0BA-47CE-A8AB-B84CC50EC400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4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12" name="标题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7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61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13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265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396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529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5658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2788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19992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052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61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30820CF-B880-4189-942D-D702A7CBA730}" type="datetimeFigureOut">
              <a:rPr altLang="en-US" lang="zh-CN" smtClean="0"/>
              <a:t>2019/4/11</a:t>
            </a:fld>
            <a:endParaRPr altLang="en-US" lang="zh-CN"/>
          </a:p>
        </p:txBody>
      </p:sp>
      <p:sp>
        <p:nvSpPr>
          <p:cNvPr id="104961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61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4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9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49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indent="0" marL="0">
              <a:buNone/>
              <a:defRPr sz="2000"/>
            </a:lvl1pPr>
            <a:lvl2pPr indent="0" marL="457130">
              <a:buNone/>
              <a:defRPr sz="1800"/>
            </a:lvl2pPr>
            <a:lvl3pPr indent="0" marL="914265">
              <a:buNone/>
              <a:defRPr sz="1600"/>
            </a:lvl3pPr>
            <a:lvl4pPr indent="0" marL="1371396">
              <a:buNone/>
              <a:defRPr sz="1400"/>
            </a:lvl4pPr>
            <a:lvl5pPr indent="0" marL="1828529">
              <a:buNone/>
              <a:defRPr sz="1400"/>
            </a:lvl5pPr>
            <a:lvl6pPr indent="0" marL="2285658">
              <a:buNone/>
              <a:defRPr sz="1400"/>
            </a:lvl6pPr>
            <a:lvl7pPr indent="0" marL="2742788">
              <a:buNone/>
              <a:defRPr sz="1400"/>
            </a:lvl7pPr>
            <a:lvl8pPr indent="0" marL="3199920">
              <a:buNone/>
              <a:defRPr sz="1400"/>
            </a:lvl8pPr>
            <a:lvl9pPr indent="0" marL="3657052">
              <a:buNone/>
              <a:defRPr sz="14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49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9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9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B519B14E-2C78-464A-AC6F-256EBF541EC3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4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45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446" name="内容占位符 2"/>
          <p:cNvSpPr>
            <a:spLocks noGrp="1"/>
          </p:cNvSpPr>
          <p:nvPr>
            <p:ph sz="half" idx="1"/>
          </p:nvPr>
        </p:nvSpPr>
        <p:spPr>
          <a:xfrm>
            <a:off x="838202" y="1771651"/>
            <a:ext cx="3770313" cy="27932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447" name="内容占位符 3"/>
          <p:cNvSpPr>
            <a:spLocks noGrp="1"/>
          </p:cNvSpPr>
          <p:nvPr>
            <p:ph sz="half" idx="2"/>
          </p:nvPr>
        </p:nvSpPr>
        <p:spPr>
          <a:xfrm>
            <a:off x="4760914" y="1771651"/>
            <a:ext cx="3770312" cy="27932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448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49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50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295AAE6F-F985-447E-80D1-BE8C4221058A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4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51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452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130">
              <a:buNone/>
              <a:defRPr b="1" sz="2000"/>
            </a:lvl2pPr>
            <a:lvl3pPr indent="0" marL="914265">
              <a:buNone/>
              <a:defRPr b="1" sz="1800"/>
            </a:lvl3pPr>
            <a:lvl4pPr indent="0" marL="1371396">
              <a:buNone/>
              <a:defRPr b="1" sz="1600"/>
            </a:lvl4pPr>
            <a:lvl5pPr indent="0" marL="1828529">
              <a:buNone/>
              <a:defRPr b="1" sz="1600"/>
            </a:lvl5pPr>
            <a:lvl6pPr indent="0" marL="2285658">
              <a:buNone/>
              <a:defRPr b="1" sz="1600"/>
            </a:lvl6pPr>
            <a:lvl7pPr indent="0" marL="2742788">
              <a:buNone/>
              <a:defRPr b="1" sz="1600"/>
            </a:lvl7pPr>
            <a:lvl8pPr indent="0" marL="3199920">
              <a:buNone/>
              <a:defRPr b="1" sz="1600"/>
            </a:lvl8pPr>
            <a:lvl9pPr indent="0" marL="3657052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453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454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52" y="1151335"/>
            <a:ext cx="4041775" cy="47982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130">
              <a:buNone/>
              <a:defRPr b="1" sz="2000"/>
            </a:lvl2pPr>
            <a:lvl3pPr indent="0" marL="914265">
              <a:buNone/>
              <a:defRPr b="1" sz="1800"/>
            </a:lvl3pPr>
            <a:lvl4pPr indent="0" marL="1371396">
              <a:buNone/>
              <a:defRPr b="1" sz="1600"/>
            </a:lvl4pPr>
            <a:lvl5pPr indent="0" marL="1828529">
              <a:buNone/>
              <a:defRPr b="1" sz="1600"/>
            </a:lvl5pPr>
            <a:lvl6pPr indent="0" marL="2285658">
              <a:buNone/>
              <a:defRPr b="1" sz="1600"/>
            </a:lvl6pPr>
            <a:lvl7pPr indent="0" marL="2742788">
              <a:buNone/>
              <a:defRPr b="1" sz="1600"/>
            </a:lvl7pPr>
            <a:lvl8pPr indent="0" marL="3199920">
              <a:buNone/>
              <a:defRPr b="1" sz="1600"/>
            </a:lvl8pPr>
            <a:lvl9pPr indent="0" marL="3657052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455" name="内容占位符 5"/>
          <p:cNvSpPr>
            <a:spLocks noGrp="1"/>
          </p:cNvSpPr>
          <p:nvPr>
            <p:ph sz="quarter" idx="4"/>
          </p:nvPr>
        </p:nvSpPr>
        <p:spPr>
          <a:xfrm>
            <a:off x="464505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456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57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58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D2A6074B-1169-4415-8E93-207B9AC6AEA8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4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79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480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81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82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BD474001-CC56-4A4A-90F1-3034BB3942E5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4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76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77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78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4E740DB6-8B7E-4140-B004-A8C61BE0FA73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4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59" name="标题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/>
          <a:lstStyle>
            <a:lvl1pPr algn="l">
              <a:defRPr b="1" sz="2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460" name="内容占位符 2"/>
          <p:cNvSpPr>
            <a:spLocks noGrp="1"/>
          </p:cNvSpPr>
          <p:nvPr>
            <p:ph idx="1"/>
          </p:nvPr>
        </p:nvSpPr>
        <p:spPr>
          <a:xfrm>
            <a:off x="3575050" y="20481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461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130">
              <a:buNone/>
              <a:defRPr sz="1200"/>
            </a:lvl2pPr>
            <a:lvl3pPr indent="0" marL="914265">
              <a:buNone/>
              <a:defRPr sz="1000"/>
            </a:lvl3pPr>
            <a:lvl4pPr indent="0" marL="1371396">
              <a:buNone/>
              <a:defRPr sz="900"/>
            </a:lvl4pPr>
            <a:lvl5pPr indent="0" marL="1828529">
              <a:buNone/>
              <a:defRPr sz="900"/>
            </a:lvl5pPr>
            <a:lvl6pPr indent="0" marL="2285658">
              <a:buNone/>
              <a:defRPr sz="900"/>
            </a:lvl6pPr>
            <a:lvl7pPr indent="0" marL="2742788">
              <a:buNone/>
              <a:defRPr sz="900"/>
            </a:lvl7pPr>
            <a:lvl8pPr indent="0" marL="3199920">
              <a:buNone/>
              <a:defRPr sz="900"/>
            </a:lvl8pPr>
            <a:lvl9pPr indent="0" marL="3657052">
              <a:buNone/>
              <a:defRPr sz="9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46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6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6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7F7F2035-C5A8-4317-A75D-70FC39CADEDC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4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70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/>
          <a:lstStyle>
            <a:lvl1pPr algn="l">
              <a:defRPr b="1" sz="2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471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130">
              <a:buNone/>
              <a:defRPr sz="2800"/>
            </a:lvl2pPr>
            <a:lvl3pPr indent="0" marL="914265">
              <a:buNone/>
              <a:defRPr sz="2400"/>
            </a:lvl3pPr>
            <a:lvl4pPr indent="0" marL="1371396">
              <a:buNone/>
              <a:defRPr sz="2000"/>
            </a:lvl4pPr>
            <a:lvl5pPr indent="0" marL="1828529">
              <a:buNone/>
              <a:defRPr sz="2000"/>
            </a:lvl5pPr>
            <a:lvl6pPr indent="0" marL="2285658">
              <a:buNone/>
              <a:defRPr sz="2000"/>
            </a:lvl6pPr>
            <a:lvl7pPr indent="0" marL="2742788">
              <a:buNone/>
              <a:defRPr sz="2000"/>
            </a:lvl7pPr>
            <a:lvl8pPr indent="0" marL="3199920">
              <a:buNone/>
              <a:defRPr sz="2000"/>
            </a:lvl8pPr>
            <a:lvl9pPr indent="0" marL="3657052">
              <a:buNone/>
              <a:defRPr sz="2000"/>
            </a:lvl9pPr>
          </a:lstStyle>
          <a:p>
            <a:pPr lvl="0"/>
            <a:endParaRPr altLang="en-US" lang="zh-CN" noProof="0"/>
          </a:p>
        </p:txBody>
      </p:sp>
      <p:sp>
        <p:nvSpPr>
          <p:cNvPr id="1049472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25"/>
            <a:ext cx="5486400" cy="603647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130">
              <a:buNone/>
              <a:defRPr sz="1200"/>
            </a:lvl2pPr>
            <a:lvl3pPr indent="0" marL="914265">
              <a:buNone/>
              <a:defRPr sz="1000"/>
            </a:lvl3pPr>
            <a:lvl4pPr indent="0" marL="1371396">
              <a:buNone/>
              <a:defRPr sz="900"/>
            </a:lvl4pPr>
            <a:lvl5pPr indent="0" marL="1828529">
              <a:buNone/>
              <a:defRPr sz="900"/>
            </a:lvl5pPr>
            <a:lvl6pPr indent="0" marL="2285658">
              <a:buNone/>
              <a:defRPr sz="900"/>
            </a:lvl6pPr>
            <a:lvl7pPr indent="0" marL="2742788">
              <a:buNone/>
              <a:defRPr sz="900"/>
            </a:lvl7pPr>
            <a:lvl8pPr indent="0" marL="3199920">
              <a:buNone/>
              <a:defRPr sz="900"/>
            </a:lvl8pPr>
            <a:lvl9pPr indent="0" marL="3657052">
              <a:buNone/>
              <a:defRPr sz="9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47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7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7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E34A60A2-BA58-4D58-8D95-04247FCF564C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684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68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868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868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0BA24CE1-2F8E-413A-A5AB-743B798B1C94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垂直排列标题与文本">
    <p:spTree>
      <p:nvGrpSpPr>
        <p:cNvPr id="4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65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571501"/>
            <a:ext cx="1981200" cy="3993356"/>
          </a:xfrm>
        </p:spPr>
        <p:txBody>
          <a:bodyPr vert="eaVert"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466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62000" y="571501"/>
            <a:ext cx="5791200" cy="3993356"/>
          </a:xfrm>
        </p:spPr>
        <p:txBody>
          <a:bodyPr vert="eaVert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46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6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6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87AABFC9-C0C7-46B9-B6CA-B9DB4A4DBDBC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3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4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17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dirty="0" lang="zh-CN"/>
              <a:t>单击此处编辑母版标题样式</a:t>
            </a:r>
          </a:p>
        </p:txBody>
      </p:sp>
      <p:sp>
        <p:nvSpPr>
          <p:cNvPr id="1049618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619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62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30820CF-B880-4189-942D-D702A7CBA730}" type="datetimeFigureOut">
              <a:rPr altLang="en-US" lang="zh-CN" smtClean="0"/>
              <a:t>2019/4/11</a:t>
            </a:fld>
            <a:endParaRPr altLang="en-US" lang="zh-CN"/>
          </a:p>
        </p:txBody>
      </p:sp>
      <p:sp>
        <p:nvSpPr>
          <p:cNvPr id="104962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62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3_空白">
    <p:spTree>
      <p:nvGrpSpPr>
        <p:cNvPr id="3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9" name="矩形 3"/>
          <p:cNvSpPr/>
          <p:nvPr userDrawn="1"/>
        </p:nvSpPr>
        <p:spPr>
          <a:xfrm>
            <a:off x="0" y="0"/>
            <a:ext cx="9144000" cy="5143500"/>
          </a:xfrm>
          <a:prstGeom prst="rect"/>
          <a:blipFill rotWithShape="1" dpi="0">
            <a:blip xmlns:r="http://schemas.openxmlformats.org/officeDocument/2006/relationships" r:embed="rId1" cstate="print">
              <a:alphaModFix amt="50000"/>
            </a:blip>
            <a:srcRect/>
            <a:tile algn="tl" flip="none" sx="100000" sy="100000" tx="0" ty="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289" lIns="68571" rIns="68571" rtlCol="0" tIns="34289"/>
          <a:p>
            <a:pPr algn="ctr" defTabSz="685647"/>
            <a:endParaRPr altLang="en-US" dirty="0" sz="1400" lang="zh-CN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0">
    <p:random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图片 22"/>
          <p:cNvPicPr>
            <a:picLocks noChangeAspect="1"/>
          </p:cNvPicPr>
          <p:nvPr userDrawn="1"/>
        </p:nvPicPr>
        <p:blipFill rotWithShape="1"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8107566" y="-10236"/>
            <a:ext cx="1043260" cy="1223818"/>
          </a:xfrm>
          <a:prstGeom prst="rect"/>
        </p:spPr>
      </p:pic>
      <p:sp>
        <p:nvSpPr>
          <p:cNvPr id="1048714" name="TextBox 15"/>
          <p:cNvSpPr txBox="1"/>
          <p:nvPr userDrawn="1"/>
        </p:nvSpPr>
        <p:spPr>
          <a:xfrm>
            <a:off x="8709286" y="134748"/>
            <a:ext cx="340825" cy="236586"/>
          </a:xfrm>
          <a:prstGeom prst="rect"/>
          <a:noFill/>
        </p:spPr>
        <p:txBody>
          <a:bodyPr bIns="25709" lIns="51416" rIns="51416" rtlCol="0" tIns="25709" wrap="square">
            <a:spAutoFit/>
          </a:bodyPr>
          <a:p>
            <a:pPr algn="ctr" defTabSz="685647"/>
            <a:fld id="{2EEF1883-7A0E-4F66-9932-E581691AD397}" type="slidenum">
              <a:rPr altLang="en-US" b="1" sz="1200" lang="zh-CN" smtClean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685647"/>
              <a:t>‹#›</a:t>
            </a:fld>
            <a:r>
              <a:rPr altLang="en-US" b="1" dirty="0" sz="1100" lang="zh-CN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  <p:sp>
        <p:nvSpPr>
          <p:cNvPr id="1048715" name="Freeform 103"/>
          <p:cNvSpPr>
            <a:spLocks noEditPoints="1"/>
          </p:cNvSpPr>
          <p:nvPr userDrawn="1"/>
        </p:nvSpPr>
        <p:spPr bwMode="auto">
          <a:xfrm>
            <a:off x="8414659" y="4233050"/>
            <a:ext cx="589190" cy="910471"/>
          </a:xfrm>
          <a:custGeom>
            <a:avLst/>
            <a:gdLst>
              <a:gd name="T0" fmla="*/ 217 w 238"/>
              <a:gd name="T1" fmla="*/ 303 h 368"/>
              <a:gd name="T2" fmla="*/ 193 w 238"/>
              <a:gd name="T3" fmla="*/ 255 h 368"/>
              <a:gd name="T4" fmla="*/ 175 w 238"/>
              <a:gd name="T5" fmla="*/ 236 h 368"/>
              <a:gd name="T6" fmla="*/ 181 w 238"/>
              <a:gd name="T7" fmla="*/ 231 h 368"/>
              <a:gd name="T8" fmla="*/ 153 w 238"/>
              <a:gd name="T9" fmla="*/ 182 h 368"/>
              <a:gd name="T10" fmla="*/ 131 w 238"/>
              <a:gd name="T11" fmla="*/ 137 h 368"/>
              <a:gd name="T12" fmla="*/ 122 w 238"/>
              <a:gd name="T13" fmla="*/ 113 h 368"/>
              <a:gd name="T14" fmla="*/ 131 w 238"/>
              <a:gd name="T15" fmla="*/ 85 h 368"/>
              <a:gd name="T16" fmla="*/ 134 w 238"/>
              <a:gd name="T17" fmla="*/ 59 h 368"/>
              <a:gd name="T18" fmla="*/ 129 w 238"/>
              <a:gd name="T19" fmla="*/ 48 h 368"/>
              <a:gd name="T20" fmla="*/ 89 w 238"/>
              <a:gd name="T21" fmla="*/ 43 h 368"/>
              <a:gd name="T22" fmla="*/ 64 w 238"/>
              <a:gd name="T23" fmla="*/ 42 h 368"/>
              <a:gd name="T24" fmla="*/ 63 w 238"/>
              <a:gd name="T25" fmla="*/ 11 h 368"/>
              <a:gd name="T26" fmla="*/ 35 w 238"/>
              <a:gd name="T27" fmla="*/ 3 h 368"/>
              <a:gd name="T28" fmla="*/ 22 w 238"/>
              <a:gd name="T29" fmla="*/ 21 h 368"/>
              <a:gd name="T30" fmla="*/ 21 w 238"/>
              <a:gd name="T31" fmla="*/ 34 h 368"/>
              <a:gd name="T32" fmla="*/ 24 w 238"/>
              <a:gd name="T33" fmla="*/ 40 h 368"/>
              <a:gd name="T34" fmla="*/ 26 w 238"/>
              <a:gd name="T35" fmla="*/ 44 h 368"/>
              <a:gd name="T36" fmla="*/ 27 w 238"/>
              <a:gd name="T37" fmla="*/ 48 h 368"/>
              <a:gd name="T38" fmla="*/ 30 w 238"/>
              <a:gd name="T39" fmla="*/ 54 h 368"/>
              <a:gd name="T40" fmla="*/ 41 w 238"/>
              <a:gd name="T41" fmla="*/ 56 h 368"/>
              <a:gd name="T42" fmla="*/ 47 w 238"/>
              <a:gd name="T43" fmla="*/ 61 h 368"/>
              <a:gd name="T44" fmla="*/ 47 w 238"/>
              <a:gd name="T45" fmla="*/ 92 h 368"/>
              <a:gd name="T46" fmla="*/ 57 w 238"/>
              <a:gd name="T47" fmla="*/ 117 h 368"/>
              <a:gd name="T48" fmla="*/ 37 w 238"/>
              <a:gd name="T49" fmla="*/ 119 h 368"/>
              <a:gd name="T50" fmla="*/ 20 w 238"/>
              <a:gd name="T51" fmla="*/ 108 h 368"/>
              <a:gd name="T52" fmla="*/ 13 w 238"/>
              <a:gd name="T53" fmla="*/ 104 h 368"/>
              <a:gd name="T54" fmla="*/ 8 w 238"/>
              <a:gd name="T55" fmla="*/ 108 h 368"/>
              <a:gd name="T56" fmla="*/ 4 w 238"/>
              <a:gd name="T57" fmla="*/ 109 h 368"/>
              <a:gd name="T58" fmla="*/ 3 w 238"/>
              <a:gd name="T59" fmla="*/ 112 h 368"/>
              <a:gd name="T60" fmla="*/ 3 w 238"/>
              <a:gd name="T61" fmla="*/ 117 h 368"/>
              <a:gd name="T62" fmla="*/ 1 w 238"/>
              <a:gd name="T63" fmla="*/ 119 h 368"/>
              <a:gd name="T64" fmla="*/ 1 w 238"/>
              <a:gd name="T65" fmla="*/ 122 h 368"/>
              <a:gd name="T66" fmla="*/ 11 w 238"/>
              <a:gd name="T67" fmla="*/ 127 h 368"/>
              <a:gd name="T68" fmla="*/ 28 w 238"/>
              <a:gd name="T69" fmla="*/ 130 h 368"/>
              <a:gd name="T70" fmla="*/ 68 w 238"/>
              <a:gd name="T71" fmla="*/ 138 h 368"/>
              <a:gd name="T72" fmla="*/ 82 w 238"/>
              <a:gd name="T73" fmla="*/ 165 h 368"/>
              <a:gd name="T74" fmla="*/ 62 w 238"/>
              <a:gd name="T75" fmla="*/ 207 h 368"/>
              <a:gd name="T76" fmla="*/ 53 w 238"/>
              <a:gd name="T77" fmla="*/ 246 h 368"/>
              <a:gd name="T78" fmla="*/ 89 w 238"/>
              <a:gd name="T79" fmla="*/ 261 h 368"/>
              <a:gd name="T80" fmla="*/ 131 w 238"/>
              <a:gd name="T81" fmla="*/ 264 h 368"/>
              <a:gd name="T82" fmla="*/ 149 w 238"/>
              <a:gd name="T83" fmla="*/ 273 h 368"/>
              <a:gd name="T84" fmla="*/ 160 w 238"/>
              <a:gd name="T85" fmla="*/ 295 h 368"/>
              <a:gd name="T86" fmla="*/ 162 w 238"/>
              <a:gd name="T87" fmla="*/ 313 h 368"/>
              <a:gd name="T88" fmla="*/ 172 w 238"/>
              <a:gd name="T89" fmla="*/ 298 h 368"/>
              <a:gd name="T90" fmla="*/ 175 w 238"/>
              <a:gd name="T91" fmla="*/ 272 h 368"/>
              <a:gd name="T92" fmla="*/ 202 w 238"/>
              <a:gd name="T93" fmla="*/ 313 h 368"/>
              <a:gd name="T94" fmla="*/ 203 w 238"/>
              <a:gd name="T95" fmla="*/ 336 h 368"/>
              <a:gd name="T96" fmla="*/ 196 w 238"/>
              <a:gd name="T97" fmla="*/ 365 h 368"/>
              <a:gd name="T98" fmla="*/ 211 w 238"/>
              <a:gd name="T99" fmla="*/ 360 h 368"/>
              <a:gd name="T100" fmla="*/ 232 w 238"/>
              <a:gd name="T101" fmla="*/ 331 h 368"/>
              <a:gd name="T102" fmla="*/ 231 w 238"/>
              <a:gd name="T103" fmla="*/ 313 h 368"/>
              <a:gd name="T104" fmla="*/ 112 w 238"/>
              <a:gd name="T105" fmla="*/ 65 h 368"/>
              <a:gd name="T106" fmla="*/ 110 w 238"/>
              <a:gd name="T107" fmla="*/ 84 h 368"/>
              <a:gd name="T108" fmla="*/ 103 w 238"/>
              <a:gd name="T109" fmla="*/ 67 h 368"/>
              <a:gd name="T110" fmla="*/ 104 w 238"/>
              <a:gd name="T111" fmla="*/ 235 h 368"/>
              <a:gd name="T112" fmla="*/ 143 w 238"/>
              <a:gd name="T113" fmla="*/ 244 h 368"/>
              <a:gd name="T114" fmla="*/ 133 w 238"/>
              <a:gd name="T115" fmla="*/ 246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38" h="368">
                <a:moveTo>
                  <a:pt x="231" y="313"/>
                </a:moveTo>
                <a:cubicBezTo>
                  <a:pt x="229" y="312"/>
                  <a:pt x="219" y="306"/>
                  <a:pt x="217" y="303"/>
                </a:cubicBezTo>
                <a:cubicBezTo>
                  <a:pt x="215" y="300"/>
                  <a:pt x="206" y="283"/>
                  <a:pt x="204" y="278"/>
                </a:cubicBezTo>
                <a:cubicBezTo>
                  <a:pt x="203" y="273"/>
                  <a:pt x="195" y="259"/>
                  <a:pt x="193" y="255"/>
                </a:cubicBezTo>
                <a:cubicBezTo>
                  <a:pt x="190" y="252"/>
                  <a:pt x="181" y="243"/>
                  <a:pt x="179" y="242"/>
                </a:cubicBezTo>
                <a:cubicBezTo>
                  <a:pt x="178" y="241"/>
                  <a:pt x="175" y="236"/>
                  <a:pt x="175" y="236"/>
                </a:cubicBezTo>
                <a:cubicBezTo>
                  <a:pt x="175" y="236"/>
                  <a:pt x="175" y="235"/>
                  <a:pt x="176" y="235"/>
                </a:cubicBezTo>
                <a:cubicBezTo>
                  <a:pt x="178" y="234"/>
                  <a:pt x="182" y="233"/>
                  <a:pt x="181" y="231"/>
                </a:cubicBezTo>
                <a:cubicBezTo>
                  <a:pt x="181" y="230"/>
                  <a:pt x="180" y="222"/>
                  <a:pt x="177" y="218"/>
                </a:cubicBezTo>
                <a:cubicBezTo>
                  <a:pt x="175" y="215"/>
                  <a:pt x="153" y="182"/>
                  <a:pt x="153" y="182"/>
                </a:cubicBezTo>
                <a:cubicBezTo>
                  <a:pt x="153" y="182"/>
                  <a:pt x="152" y="174"/>
                  <a:pt x="151" y="166"/>
                </a:cubicBezTo>
                <a:cubicBezTo>
                  <a:pt x="150" y="157"/>
                  <a:pt x="133" y="140"/>
                  <a:pt x="131" y="137"/>
                </a:cubicBezTo>
                <a:cubicBezTo>
                  <a:pt x="129" y="134"/>
                  <a:pt x="124" y="125"/>
                  <a:pt x="123" y="120"/>
                </a:cubicBezTo>
                <a:cubicBezTo>
                  <a:pt x="122" y="116"/>
                  <a:pt x="122" y="114"/>
                  <a:pt x="122" y="113"/>
                </a:cubicBezTo>
                <a:cubicBezTo>
                  <a:pt x="122" y="113"/>
                  <a:pt x="125" y="102"/>
                  <a:pt x="125" y="102"/>
                </a:cubicBezTo>
                <a:cubicBezTo>
                  <a:pt x="125" y="102"/>
                  <a:pt x="130" y="87"/>
                  <a:pt x="131" y="85"/>
                </a:cubicBezTo>
                <a:cubicBezTo>
                  <a:pt x="131" y="84"/>
                  <a:pt x="133" y="73"/>
                  <a:pt x="134" y="71"/>
                </a:cubicBezTo>
                <a:cubicBezTo>
                  <a:pt x="134" y="69"/>
                  <a:pt x="134" y="61"/>
                  <a:pt x="134" y="59"/>
                </a:cubicBezTo>
                <a:cubicBezTo>
                  <a:pt x="134" y="57"/>
                  <a:pt x="134" y="56"/>
                  <a:pt x="134" y="53"/>
                </a:cubicBezTo>
                <a:cubicBezTo>
                  <a:pt x="134" y="51"/>
                  <a:pt x="131" y="50"/>
                  <a:pt x="129" y="48"/>
                </a:cubicBezTo>
                <a:cubicBezTo>
                  <a:pt x="126" y="47"/>
                  <a:pt x="111" y="44"/>
                  <a:pt x="108" y="44"/>
                </a:cubicBezTo>
                <a:cubicBezTo>
                  <a:pt x="106" y="45"/>
                  <a:pt x="91" y="44"/>
                  <a:pt x="89" y="43"/>
                </a:cubicBezTo>
                <a:cubicBezTo>
                  <a:pt x="88" y="43"/>
                  <a:pt x="82" y="40"/>
                  <a:pt x="76" y="40"/>
                </a:cubicBezTo>
                <a:cubicBezTo>
                  <a:pt x="71" y="40"/>
                  <a:pt x="64" y="42"/>
                  <a:pt x="64" y="42"/>
                </a:cubicBezTo>
                <a:cubicBezTo>
                  <a:pt x="64" y="42"/>
                  <a:pt x="64" y="30"/>
                  <a:pt x="64" y="26"/>
                </a:cubicBezTo>
                <a:cubicBezTo>
                  <a:pt x="65" y="22"/>
                  <a:pt x="65" y="17"/>
                  <a:pt x="63" y="11"/>
                </a:cubicBezTo>
                <a:cubicBezTo>
                  <a:pt x="60" y="6"/>
                  <a:pt x="55" y="2"/>
                  <a:pt x="51" y="1"/>
                </a:cubicBezTo>
                <a:cubicBezTo>
                  <a:pt x="46" y="0"/>
                  <a:pt x="38" y="2"/>
                  <a:pt x="35" y="3"/>
                </a:cubicBezTo>
                <a:cubicBezTo>
                  <a:pt x="31" y="4"/>
                  <a:pt x="24" y="10"/>
                  <a:pt x="23" y="13"/>
                </a:cubicBezTo>
                <a:cubicBezTo>
                  <a:pt x="21" y="15"/>
                  <a:pt x="22" y="19"/>
                  <a:pt x="22" y="21"/>
                </a:cubicBezTo>
                <a:cubicBezTo>
                  <a:pt x="22" y="23"/>
                  <a:pt x="22" y="29"/>
                  <a:pt x="22" y="29"/>
                </a:cubicBezTo>
                <a:cubicBezTo>
                  <a:pt x="22" y="29"/>
                  <a:pt x="22" y="31"/>
                  <a:pt x="21" y="34"/>
                </a:cubicBezTo>
                <a:cubicBezTo>
                  <a:pt x="20" y="36"/>
                  <a:pt x="20" y="38"/>
                  <a:pt x="21" y="39"/>
                </a:cubicBezTo>
                <a:cubicBezTo>
                  <a:pt x="21" y="40"/>
                  <a:pt x="24" y="40"/>
                  <a:pt x="24" y="40"/>
                </a:cubicBezTo>
                <a:cubicBezTo>
                  <a:pt x="24" y="40"/>
                  <a:pt x="24" y="41"/>
                  <a:pt x="24" y="43"/>
                </a:cubicBezTo>
                <a:cubicBezTo>
                  <a:pt x="24" y="44"/>
                  <a:pt x="25" y="44"/>
                  <a:pt x="26" y="44"/>
                </a:cubicBezTo>
                <a:cubicBezTo>
                  <a:pt x="27" y="44"/>
                  <a:pt x="27" y="45"/>
                  <a:pt x="27" y="45"/>
                </a:cubicBezTo>
                <a:cubicBezTo>
                  <a:pt x="26" y="46"/>
                  <a:pt x="26" y="46"/>
                  <a:pt x="27" y="48"/>
                </a:cubicBezTo>
                <a:cubicBezTo>
                  <a:pt x="28" y="49"/>
                  <a:pt x="29" y="50"/>
                  <a:pt x="29" y="50"/>
                </a:cubicBezTo>
                <a:cubicBezTo>
                  <a:pt x="29" y="50"/>
                  <a:pt x="29" y="53"/>
                  <a:pt x="30" y="54"/>
                </a:cubicBezTo>
                <a:cubicBezTo>
                  <a:pt x="30" y="55"/>
                  <a:pt x="33" y="56"/>
                  <a:pt x="34" y="56"/>
                </a:cubicBezTo>
                <a:cubicBezTo>
                  <a:pt x="36" y="55"/>
                  <a:pt x="40" y="55"/>
                  <a:pt x="41" y="56"/>
                </a:cubicBezTo>
                <a:cubicBezTo>
                  <a:pt x="42" y="57"/>
                  <a:pt x="47" y="61"/>
                  <a:pt x="47" y="61"/>
                </a:cubicBezTo>
                <a:cubicBezTo>
                  <a:pt x="47" y="61"/>
                  <a:pt x="47" y="61"/>
                  <a:pt x="47" y="61"/>
                </a:cubicBezTo>
                <a:cubicBezTo>
                  <a:pt x="47" y="61"/>
                  <a:pt x="47" y="66"/>
                  <a:pt x="46" y="71"/>
                </a:cubicBezTo>
                <a:cubicBezTo>
                  <a:pt x="46" y="75"/>
                  <a:pt x="47" y="88"/>
                  <a:pt x="47" y="92"/>
                </a:cubicBezTo>
                <a:cubicBezTo>
                  <a:pt x="47" y="96"/>
                  <a:pt x="51" y="107"/>
                  <a:pt x="52" y="108"/>
                </a:cubicBezTo>
                <a:cubicBezTo>
                  <a:pt x="52" y="109"/>
                  <a:pt x="57" y="117"/>
                  <a:pt x="57" y="117"/>
                </a:cubicBezTo>
                <a:cubicBezTo>
                  <a:pt x="57" y="117"/>
                  <a:pt x="57" y="117"/>
                  <a:pt x="56" y="118"/>
                </a:cubicBezTo>
                <a:cubicBezTo>
                  <a:pt x="54" y="118"/>
                  <a:pt x="41" y="119"/>
                  <a:pt x="37" y="119"/>
                </a:cubicBezTo>
                <a:cubicBezTo>
                  <a:pt x="34" y="119"/>
                  <a:pt x="22" y="116"/>
                  <a:pt x="22" y="116"/>
                </a:cubicBezTo>
                <a:cubicBezTo>
                  <a:pt x="22" y="116"/>
                  <a:pt x="21" y="111"/>
                  <a:pt x="20" y="108"/>
                </a:cubicBezTo>
                <a:cubicBezTo>
                  <a:pt x="19" y="105"/>
                  <a:pt x="15" y="105"/>
                  <a:pt x="15" y="105"/>
                </a:cubicBezTo>
                <a:cubicBezTo>
                  <a:pt x="15" y="105"/>
                  <a:pt x="14" y="105"/>
                  <a:pt x="13" y="104"/>
                </a:cubicBezTo>
                <a:cubicBezTo>
                  <a:pt x="11" y="103"/>
                  <a:pt x="9" y="106"/>
                  <a:pt x="9" y="107"/>
                </a:cubicBezTo>
                <a:cubicBezTo>
                  <a:pt x="9" y="107"/>
                  <a:pt x="8" y="108"/>
                  <a:pt x="8" y="108"/>
                </a:cubicBezTo>
                <a:cubicBezTo>
                  <a:pt x="8" y="108"/>
                  <a:pt x="7" y="108"/>
                  <a:pt x="6" y="108"/>
                </a:cubicBezTo>
                <a:cubicBezTo>
                  <a:pt x="5" y="108"/>
                  <a:pt x="4" y="108"/>
                  <a:pt x="4" y="109"/>
                </a:cubicBezTo>
                <a:cubicBezTo>
                  <a:pt x="4" y="110"/>
                  <a:pt x="5" y="112"/>
                  <a:pt x="5" y="112"/>
                </a:cubicBezTo>
                <a:cubicBezTo>
                  <a:pt x="5" y="112"/>
                  <a:pt x="3" y="112"/>
                  <a:pt x="3" y="112"/>
                </a:cubicBezTo>
                <a:cubicBezTo>
                  <a:pt x="2" y="113"/>
                  <a:pt x="2" y="114"/>
                  <a:pt x="2" y="115"/>
                </a:cubicBezTo>
                <a:cubicBezTo>
                  <a:pt x="3" y="115"/>
                  <a:pt x="3" y="117"/>
                  <a:pt x="3" y="117"/>
                </a:cubicBezTo>
                <a:cubicBezTo>
                  <a:pt x="3" y="117"/>
                  <a:pt x="3" y="117"/>
                  <a:pt x="2" y="117"/>
                </a:cubicBezTo>
                <a:cubicBezTo>
                  <a:pt x="0" y="117"/>
                  <a:pt x="1" y="118"/>
                  <a:pt x="1" y="119"/>
                </a:cubicBezTo>
                <a:cubicBezTo>
                  <a:pt x="2" y="120"/>
                  <a:pt x="2" y="121"/>
                  <a:pt x="2" y="121"/>
                </a:cubicBezTo>
                <a:cubicBezTo>
                  <a:pt x="2" y="121"/>
                  <a:pt x="1" y="121"/>
                  <a:pt x="1" y="122"/>
                </a:cubicBezTo>
                <a:cubicBezTo>
                  <a:pt x="0" y="123"/>
                  <a:pt x="2" y="124"/>
                  <a:pt x="5" y="125"/>
                </a:cubicBezTo>
                <a:cubicBezTo>
                  <a:pt x="8" y="126"/>
                  <a:pt x="9" y="127"/>
                  <a:pt x="11" y="127"/>
                </a:cubicBezTo>
                <a:cubicBezTo>
                  <a:pt x="13" y="127"/>
                  <a:pt x="15" y="127"/>
                  <a:pt x="17" y="127"/>
                </a:cubicBezTo>
                <a:cubicBezTo>
                  <a:pt x="19" y="128"/>
                  <a:pt x="19" y="127"/>
                  <a:pt x="28" y="130"/>
                </a:cubicBezTo>
                <a:cubicBezTo>
                  <a:pt x="37" y="133"/>
                  <a:pt x="51" y="137"/>
                  <a:pt x="54" y="137"/>
                </a:cubicBezTo>
                <a:cubicBezTo>
                  <a:pt x="58" y="138"/>
                  <a:pt x="68" y="138"/>
                  <a:pt x="68" y="138"/>
                </a:cubicBezTo>
                <a:cubicBezTo>
                  <a:pt x="68" y="138"/>
                  <a:pt x="72" y="144"/>
                  <a:pt x="75" y="149"/>
                </a:cubicBezTo>
                <a:cubicBezTo>
                  <a:pt x="78" y="154"/>
                  <a:pt x="82" y="162"/>
                  <a:pt x="82" y="165"/>
                </a:cubicBezTo>
                <a:cubicBezTo>
                  <a:pt x="82" y="168"/>
                  <a:pt x="81" y="175"/>
                  <a:pt x="79" y="178"/>
                </a:cubicBezTo>
                <a:cubicBezTo>
                  <a:pt x="77" y="181"/>
                  <a:pt x="62" y="207"/>
                  <a:pt x="62" y="207"/>
                </a:cubicBezTo>
                <a:cubicBezTo>
                  <a:pt x="62" y="207"/>
                  <a:pt x="52" y="233"/>
                  <a:pt x="52" y="235"/>
                </a:cubicBezTo>
                <a:cubicBezTo>
                  <a:pt x="51" y="238"/>
                  <a:pt x="51" y="241"/>
                  <a:pt x="53" y="246"/>
                </a:cubicBezTo>
                <a:cubicBezTo>
                  <a:pt x="54" y="250"/>
                  <a:pt x="57" y="253"/>
                  <a:pt x="64" y="257"/>
                </a:cubicBezTo>
                <a:cubicBezTo>
                  <a:pt x="71" y="260"/>
                  <a:pt x="86" y="260"/>
                  <a:pt x="89" y="261"/>
                </a:cubicBezTo>
                <a:cubicBezTo>
                  <a:pt x="93" y="261"/>
                  <a:pt x="107" y="262"/>
                  <a:pt x="114" y="262"/>
                </a:cubicBezTo>
                <a:cubicBezTo>
                  <a:pt x="121" y="262"/>
                  <a:pt x="128" y="263"/>
                  <a:pt x="131" y="264"/>
                </a:cubicBezTo>
                <a:cubicBezTo>
                  <a:pt x="134" y="264"/>
                  <a:pt x="139" y="266"/>
                  <a:pt x="142" y="268"/>
                </a:cubicBezTo>
                <a:cubicBezTo>
                  <a:pt x="145" y="270"/>
                  <a:pt x="148" y="272"/>
                  <a:pt x="149" y="273"/>
                </a:cubicBezTo>
                <a:cubicBezTo>
                  <a:pt x="150" y="274"/>
                  <a:pt x="151" y="279"/>
                  <a:pt x="152" y="283"/>
                </a:cubicBezTo>
                <a:cubicBezTo>
                  <a:pt x="153" y="286"/>
                  <a:pt x="159" y="293"/>
                  <a:pt x="160" y="295"/>
                </a:cubicBezTo>
                <a:cubicBezTo>
                  <a:pt x="161" y="298"/>
                  <a:pt x="160" y="304"/>
                  <a:pt x="160" y="307"/>
                </a:cubicBezTo>
                <a:cubicBezTo>
                  <a:pt x="160" y="310"/>
                  <a:pt x="161" y="312"/>
                  <a:pt x="162" y="313"/>
                </a:cubicBezTo>
                <a:cubicBezTo>
                  <a:pt x="164" y="313"/>
                  <a:pt x="166" y="311"/>
                  <a:pt x="167" y="310"/>
                </a:cubicBezTo>
                <a:cubicBezTo>
                  <a:pt x="167" y="309"/>
                  <a:pt x="170" y="303"/>
                  <a:pt x="172" y="298"/>
                </a:cubicBezTo>
                <a:cubicBezTo>
                  <a:pt x="173" y="293"/>
                  <a:pt x="174" y="281"/>
                  <a:pt x="174" y="281"/>
                </a:cubicBezTo>
                <a:cubicBezTo>
                  <a:pt x="174" y="281"/>
                  <a:pt x="174" y="272"/>
                  <a:pt x="175" y="272"/>
                </a:cubicBezTo>
                <a:cubicBezTo>
                  <a:pt x="175" y="272"/>
                  <a:pt x="188" y="289"/>
                  <a:pt x="192" y="293"/>
                </a:cubicBezTo>
                <a:cubicBezTo>
                  <a:pt x="195" y="296"/>
                  <a:pt x="201" y="309"/>
                  <a:pt x="202" y="313"/>
                </a:cubicBezTo>
                <a:cubicBezTo>
                  <a:pt x="204" y="317"/>
                  <a:pt x="204" y="320"/>
                  <a:pt x="204" y="323"/>
                </a:cubicBezTo>
                <a:cubicBezTo>
                  <a:pt x="204" y="326"/>
                  <a:pt x="203" y="330"/>
                  <a:pt x="203" y="336"/>
                </a:cubicBezTo>
                <a:cubicBezTo>
                  <a:pt x="203" y="342"/>
                  <a:pt x="202" y="351"/>
                  <a:pt x="199" y="356"/>
                </a:cubicBezTo>
                <a:cubicBezTo>
                  <a:pt x="197" y="361"/>
                  <a:pt x="195" y="362"/>
                  <a:pt x="196" y="365"/>
                </a:cubicBezTo>
                <a:cubicBezTo>
                  <a:pt x="196" y="368"/>
                  <a:pt x="203" y="367"/>
                  <a:pt x="204" y="366"/>
                </a:cubicBezTo>
                <a:cubicBezTo>
                  <a:pt x="206" y="365"/>
                  <a:pt x="210" y="360"/>
                  <a:pt x="211" y="360"/>
                </a:cubicBezTo>
                <a:cubicBezTo>
                  <a:pt x="212" y="359"/>
                  <a:pt x="219" y="351"/>
                  <a:pt x="221" y="348"/>
                </a:cubicBezTo>
                <a:cubicBezTo>
                  <a:pt x="222" y="346"/>
                  <a:pt x="230" y="334"/>
                  <a:pt x="232" y="331"/>
                </a:cubicBezTo>
                <a:cubicBezTo>
                  <a:pt x="234" y="329"/>
                  <a:pt x="238" y="323"/>
                  <a:pt x="238" y="320"/>
                </a:cubicBezTo>
                <a:cubicBezTo>
                  <a:pt x="238" y="317"/>
                  <a:pt x="234" y="315"/>
                  <a:pt x="231" y="313"/>
                </a:cubicBezTo>
                <a:close/>
                <a:moveTo>
                  <a:pt x="103" y="67"/>
                </a:moveTo>
                <a:cubicBezTo>
                  <a:pt x="103" y="67"/>
                  <a:pt x="112" y="66"/>
                  <a:pt x="112" y="65"/>
                </a:cubicBezTo>
                <a:cubicBezTo>
                  <a:pt x="112" y="65"/>
                  <a:pt x="113" y="88"/>
                  <a:pt x="113" y="90"/>
                </a:cubicBezTo>
                <a:cubicBezTo>
                  <a:pt x="113" y="92"/>
                  <a:pt x="112" y="88"/>
                  <a:pt x="110" y="84"/>
                </a:cubicBezTo>
                <a:cubicBezTo>
                  <a:pt x="107" y="80"/>
                  <a:pt x="103" y="68"/>
                  <a:pt x="103" y="68"/>
                </a:cubicBezTo>
                <a:lnTo>
                  <a:pt x="103" y="67"/>
                </a:lnTo>
                <a:close/>
                <a:moveTo>
                  <a:pt x="133" y="246"/>
                </a:moveTo>
                <a:cubicBezTo>
                  <a:pt x="126" y="243"/>
                  <a:pt x="104" y="235"/>
                  <a:pt x="104" y="235"/>
                </a:cubicBezTo>
                <a:cubicBezTo>
                  <a:pt x="115" y="218"/>
                  <a:pt x="115" y="218"/>
                  <a:pt x="115" y="218"/>
                </a:cubicBezTo>
                <a:cubicBezTo>
                  <a:pt x="115" y="218"/>
                  <a:pt x="140" y="242"/>
                  <a:pt x="143" y="244"/>
                </a:cubicBezTo>
                <a:cubicBezTo>
                  <a:pt x="145" y="247"/>
                  <a:pt x="151" y="251"/>
                  <a:pt x="151" y="251"/>
                </a:cubicBezTo>
                <a:cubicBezTo>
                  <a:pt x="151" y="251"/>
                  <a:pt x="139" y="249"/>
                  <a:pt x="133" y="2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anchor="t" anchorCtr="0" bIns="34289" compatLnSpc="1" lIns="68571" numCol="1" rIns="68571" tIns="34289" vert="horz" wrap="square">
            <a:prstTxWarp prst="textNoShape"/>
          </a:bodyPr>
          <a:p>
            <a:pPr defTabSz="685647"/>
            <a:endParaRPr altLang="en-US" dirty="0" sz="1400" lang="zh-CN">
              <a:solidFill>
                <a:srgbClr val="000000"/>
              </a:solidFill>
            </a:endParaRPr>
          </a:p>
        </p:txBody>
      </p:sp>
      <p:grpSp>
        <p:nvGrpSpPr>
          <p:cNvPr id="155" name="组合 2"/>
          <p:cNvGrpSpPr/>
          <p:nvPr userDrawn="1"/>
        </p:nvGrpSpPr>
        <p:grpSpPr>
          <a:xfrm>
            <a:off x="272188" y="313472"/>
            <a:ext cx="545720" cy="530453"/>
            <a:chOff x="256032" y="233819"/>
            <a:chExt cx="727626" cy="707270"/>
          </a:xfrm>
        </p:grpSpPr>
        <p:sp>
          <p:nvSpPr>
            <p:cNvPr id="1048716" name="任意多边形 20"/>
            <p:cNvSpPr/>
            <p:nvPr userDrawn="1"/>
          </p:nvSpPr>
          <p:spPr>
            <a:xfrm>
              <a:off x="567635" y="233819"/>
              <a:ext cx="104420" cy="142706"/>
            </a:xfrm>
            <a:custGeom>
              <a:avLst/>
              <a:gdLst>
                <a:gd name="connsiteX0" fmla="*/ 52210 w 104420"/>
                <a:gd name="connsiteY0" fmla="*/ 0 h 142706"/>
                <a:gd name="connsiteX1" fmla="*/ 104420 w 104420"/>
                <a:gd name="connsiteY1" fmla="*/ 142706 h 142706"/>
                <a:gd name="connsiteX2" fmla="*/ 0 w 104420"/>
                <a:gd name="connsiteY2" fmla="*/ 142706 h 142706"/>
                <a:gd name="connsiteX3" fmla="*/ 52210 w 104420"/>
                <a:gd name="connsiteY3" fmla="*/ 0 h 14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20" h="142706">
                  <a:moveTo>
                    <a:pt x="52210" y="0"/>
                  </a:moveTo>
                  <a:lnTo>
                    <a:pt x="104420" y="142706"/>
                  </a:lnTo>
                  <a:lnTo>
                    <a:pt x="0" y="142706"/>
                  </a:lnTo>
                  <a:lnTo>
                    <a:pt x="5221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47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717" name="任意多边形 19"/>
            <p:cNvSpPr/>
            <p:nvPr userDrawn="1"/>
          </p:nvSpPr>
          <p:spPr>
            <a:xfrm>
              <a:off x="362582" y="337388"/>
              <a:ext cx="140745" cy="136808"/>
            </a:xfrm>
            <a:custGeom>
              <a:avLst/>
              <a:gdLst>
                <a:gd name="connsiteX0" fmla="*/ 0 w 140745"/>
                <a:gd name="connsiteY0" fmla="*/ 0 h 136808"/>
                <a:gd name="connsiteX1" fmla="*/ 140745 w 140745"/>
                <a:gd name="connsiteY1" fmla="*/ 65038 h 136808"/>
                <a:gd name="connsiteX2" fmla="*/ 66909 w 140745"/>
                <a:gd name="connsiteY2" fmla="*/ 136808 h 136808"/>
                <a:gd name="connsiteX3" fmla="*/ 0 w 140745"/>
                <a:gd name="connsiteY3" fmla="*/ 0 h 13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45" h="136808">
                  <a:moveTo>
                    <a:pt x="0" y="0"/>
                  </a:moveTo>
                  <a:lnTo>
                    <a:pt x="140745" y="65038"/>
                  </a:lnTo>
                  <a:lnTo>
                    <a:pt x="66909" y="136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47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718" name="任意多边形 18"/>
            <p:cNvSpPr/>
            <p:nvPr userDrawn="1"/>
          </p:nvSpPr>
          <p:spPr>
            <a:xfrm>
              <a:off x="736363" y="337388"/>
              <a:ext cx="140711" cy="136808"/>
            </a:xfrm>
            <a:custGeom>
              <a:avLst/>
              <a:gdLst>
                <a:gd name="connsiteX0" fmla="*/ 140711 w 140711"/>
                <a:gd name="connsiteY0" fmla="*/ 0 h 136808"/>
                <a:gd name="connsiteX1" fmla="*/ 73836 w 140711"/>
                <a:gd name="connsiteY1" fmla="*/ 136808 h 136808"/>
                <a:gd name="connsiteX2" fmla="*/ 0 w 140711"/>
                <a:gd name="connsiteY2" fmla="*/ 65038 h 136808"/>
                <a:gd name="connsiteX3" fmla="*/ 140711 w 140711"/>
                <a:gd name="connsiteY3" fmla="*/ 0 h 13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11" h="136808">
                  <a:moveTo>
                    <a:pt x="140711" y="0"/>
                  </a:moveTo>
                  <a:lnTo>
                    <a:pt x="73836" y="136808"/>
                  </a:lnTo>
                  <a:lnTo>
                    <a:pt x="0" y="65038"/>
                  </a:lnTo>
                  <a:lnTo>
                    <a:pt x="1407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47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719" name="任意多边形 17"/>
            <p:cNvSpPr/>
            <p:nvPr userDrawn="1"/>
          </p:nvSpPr>
          <p:spPr>
            <a:xfrm>
              <a:off x="437939" y="410636"/>
              <a:ext cx="363814" cy="353636"/>
            </a:xfrm>
            <a:custGeom>
              <a:avLst/>
              <a:gdLst>
                <a:gd name="connsiteX0" fmla="*/ 181907 w 363814"/>
                <a:gd name="connsiteY0" fmla="*/ 0 h 353636"/>
                <a:gd name="connsiteX1" fmla="*/ 363814 w 363814"/>
                <a:gd name="connsiteY1" fmla="*/ 176818 h 353636"/>
                <a:gd name="connsiteX2" fmla="*/ 181907 w 363814"/>
                <a:gd name="connsiteY2" fmla="*/ 353636 h 353636"/>
                <a:gd name="connsiteX3" fmla="*/ 0 w 363814"/>
                <a:gd name="connsiteY3" fmla="*/ 176818 h 353636"/>
                <a:gd name="connsiteX4" fmla="*/ 181907 w 363814"/>
                <a:gd name="connsiteY4" fmla="*/ 0 h 35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814" h="353636">
                  <a:moveTo>
                    <a:pt x="181907" y="0"/>
                  </a:moveTo>
                  <a:cubicBezTo>
                    <a:pt x="282371" y="0"/>
                    <a:pt x="363814" y="79164"/>
                    <a:pt x="363814" y="176818"/>
                  </a:cubicBezTo>
                  <a:cubicBezTo>
                    <a:pt x="363814" y="274472"/>
                    <a:pt x="282371" y="353636"/>
                    <a:pt x="181907" y="353636"/>
                  </a:cubicBezTo>
                  <a:cubicBezTo>
                    <a:pt x="81443" y="353636"/>
                    <a:pt x="0" y="274472"/>
                    <a:pt x="0" y="176818"/>
                  </a:cubicBezTo>
                  <a:cubicBezTo>
                    <a:pt x="0" y="79164"/>
                    <a:pt x="81443" y="0"/>
                    <a:pt x="1819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47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720" name="任意多边形 16"/>
            <p:cNvSpPr/>
            <p:nvPr userDrawn="1"/>
          </p:nvSpPr>
          <p:spPr>
            <a:xfrm>
              <a:off x="256032" y="536704"/>
              <a:ext cx="146814" cy="101500"/>
            </a:xfrm>
            <a:custGeom>
              <a:avLst/>
              <a:gdLst>
                <a:gd name="connsiteX0" fmla="*/ 146814 w 146814"/>
                <a:gd name="connsiteY0" fmla="*/ 0 h 101500"/>
                <a:gd name="connsiteX1" fmla="*/ 146814 w 146814"/>
                <a:gd name="connsiteY1" fmla="*/ 101500 h 101500"/>
                <a:gd name="connsiteX2" fmla="*/ 0 w 146814"/>
                <a:gd name="connsiteY2" fmla="*/ 50750 h 101500"/>
                <a:gd name="connsiteX3" fmla="*/ 146814 w 146814"/>
                <a:gd name="connsiteY3" fmla="*/ 0 h 10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14" h="101500">
                  <a:moveTo>
                    <a:pt x="146814" y="0"/>
                  </a:moveTo>
                  <a:lnTo>
                    <a:pt x="146814" y="101500"/>
                  </a:lnTo>
                  <a:lnTo>
                    <a:pt x="0" y="50750"/>
                  </a:lnTo>
                  <a:lnTo>
                    <a:pt x="1468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47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721" name="任意多边形 15"/>
            <p:cNvSpPr/>
            <p:nvPr userDrawn="1"/>
          </p:nvSpPr>
          <p:spPr>
            <a:xfrm>
              <a:off x="836844" y="536704"/>
              <a:ext cx="146814" cy="101500"/>
            </a:xfrm>
            <a:custGeom>
              <a:avLst/>
              <a:gdLst>
                <a:gd name="connsiteX0" fmla="*/ 0 w 146814"/>
                <a:gd name="connsiteY0" fmla="*/ 0 h 101500"/>
                <a:gd name="connsiteX1" fmla="*/ 146814 w 146814"/>
                <a:gd name="connsiteY1" fmla="*/ 50750 h 101500"/>
                <a:gd name="connsiteX2" fmla="*/ 0 w 146814"/>
                <a:gd name="connsiteY2" fmla="*/ 101500 h 101500"/>
                <a:gd name="connsiteX3" fmla="*/ 0 w 146814"/>
                <a:gd name="connsiteY3" fmla="*/ 0 h 10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14" h="101500">
                  <a:moveTo>
                    <a:pt x="0" y="0"/>
                  </a:moveTo>
                  <a:lnTo>
                    <a:pt x="146814" y="50750"/>
                  </a:lnTo>
                  <a:lnTo>
                    <a:pt x="0" y="10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47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722" name="任意多边形 14"/>
            <p:cNvSpPr/>
            <p:nvPr userDrawn="1"/>
          </p:nvSpPr>
          <p:spPr>
            <a:xfrm>
              <a:off x="362582" y="700712"/>
              <a:ext cx="140745" cy="136775"/>
            </a:xfrm>
            <a:custGeom>
              <a:avLst/>
              <a:gdLst>
                <a:gd name="connsiteX0" fmla="*/ 66909 w 140745"/>
                <a:gd name="connsiteY0" fmla="*/ 0 h 136775"/>
                <a:gd name="connsiteX1" fmla="*/ 140745 w 140745"/>
                <a:gd name="connsiteY1" fmla="*/ 71770 h 136775"/>
                <a:gd name="connsiteX2" fmla="*/ 0 w 140745"/>
                <a:gd name="connsiteY2" fmla="*/ 136775 h 136775"/>
                <a:gd name="connsiteX3" fmla="*/ 66909 w 140745"/>
                <a:gd name="connsiteY3" fmla="*/ 0 h 13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45" h="136775">
                  <a:moveTo>
                    <a:pt x="66909" y="0"/>
                  </a:moveTo>
                  <a:lnTo>
                    <a:pt x="140745" y="71770"/>
                  </a:lnTo>
                  <a:lnTo>
                    <a:pt x="0" y="136775"/>
                  </a:lnTo>
                  <a:lnTo>
                    <a:pt x="66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47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723" name="任意多边形 13"/>
            <p:cNvSpPr/>
            <p:nvPr userDrawn="1"/>
          </p:nvSpPr>
          <p:spPr>
            <a:xfrm>
              <a:off x="736363" y="700712"/>
              <a:ext cx="140711" cy="136775"/>
            </a:xfrm>
            <a:custGeom>
              <a:avLst/>
              <a:gdLst>
                <a:gd name="connsiteX0" fmla="*/ 73836 w 140711"/>
                <a:gd name="connsiteY0" fmla="*/ 0 h 136775"/>
                <a:gd name="connsiteX1" fmla="*/ 140711 w 140711"/>
                <a:gd name="connsiteY1" fmla="*/ 136775 h 136775"/>
                <a:gd name="connsiteX2" fmla="*/ 0 w 140711"/>
                <a:gd name="connsiteY2" fmla="*/ 71770 h 136775"/>
                <a:gd name="connsiteX3" fmla="*/ 73836 w 140711"/>
                <a:gd name="connsiteY3" fmla="*/ 0 h 13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11" h="136775">
                  <a:moveTo>
                    <a:pt x="73836" y="0"/>
                  </a:moveTo>
                  <a:lnTo>
                    <a:pt x="140711" y="136775"/>
                  </a:lnTo>
                  <a:lnTo>
                    <a:pt x="0" y="71770"/>
                  </a:lnTo>
                  <a:lnTo>
                    <a:pt x="73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47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724" name="任意多边形 12"/>
            <p:cNvSpPr/>
            <p:nvPr userDrawn="1"/>
          </p:nvSpPr>
          <p:spPr>
            <a:xfrm>
              <a:off x="567635" y="798383"/>
              <a:ext cx="104420" cy="142706"/>
            </a:xfrm>
            <a:custGeom>
              <a:avLst/>
              <a:gdLst>
                <a:gd name="connsiteX0" fmla="*/ 0 w 104420"/>
                <a:gd name="connsiteY0" fmla="*/ 0 h 142706"/>
                <a:gd name="connsiteX1" fmla="*/ 104420 w 104420"/>
                <a:gd name="connsiteY1" fmla="*/ 0 h 142706"/>
                <a:gd name="connsiteX2" fmla="*/ 52210 w 104420"/>
                <a:gd name="connsiteY2" fmla="*/ 142706 h 142706"/>
                <a:gd name="connsiteX3" fmla="*/ 0 w 104420"/>
                <a:gd name="connsiteY3" fmla="*/ 0 h 14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20" h="142706">
                  <a:moveTo>
                    <a:pt x="0" y="0"/>
                  </a:moveTo>
                  <a:lnTo>
                    <a:pt x="104420" y="0"/>
                  </a:lnTo>
                  <a:lnTo>
                    <a:pt x="52210" y="142706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47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</p:grpSp>
      <p:sp>
        <p:nvSpPr>
          <p:cNvPr id="1048725" name="Freeform 23"/>
          <p:cNvSpPr>
            <a:spLocks noEditPoints="1"/>
          </p:cNvSpPr>
          <p:nvPr userDrawn="1"/>
        </p:nvSpPr>
        <p:spPr bwMode="auto">
          <a:xfrm>
            <a:off x="7597967" y="4496041"/>
            <a:ext cx="768963" cy="587984"/>
          </a:xfrm>
          <a:custGeom>
            <a:avLst/>
            <a:gdLst>
              <a:gd name="T0" fmla="*/ 1195 w 1228"/>
              <a:gd name="T1" fmla="*/ 372 h 939"/>
              <a:gd name="T2" fmla="*/ 1185 w 1228"/>
              <a:gd name="T3" fmla="*/ 406 h 939"/>
              <a:gd name="T4" fmla="*/ 1123 w 1228"/>
              <a:gd name="T5" fmla="*/ 384 h 939"/>
              <a:gd name="T6" fmla="*/ 1029 w 1228"/>
              <a:gd name="T7" fmla="*/ 341 h 939"/>
              <a:gd name="T8" fmla="*/ 911 w 1228"/>
              <a:gd name="T9" fmla="*/ 315 h 939"/>
              <a:gd name="T10" fmla="*/ 760 w 1228"/>
              <a:gd name="T11" fmla="*/ 341 h 939"/>
              <a:gd name="T12" fmla="*/ 722 w 1228"/>
              <a:gd name="T13" fmla="*/ 413 h 939"/>
              <a:gd name="T14" fmla="*/ 914 w 1228"/>
              <a:gd name="T15" fmla="*/ 430 h 939"/>
              <a:gd name="T16" fmla="*/ 1003 w 1228"/>
              <a:gd name="T17" fmla="*/ 627 h 939"/>
              <a:gd name="T18" fmla="*/ 1046 w 1228"/>
              <a:gd name="T19" fmla="*/ 723 h 939"/>
              <a:gd name="T20" fmla="*/ 1055 w 1228"/>
              <a:gd name="T21" fmla="*/ 730 h 939"/>
              <a:gd name="T22" fmla="*/ 1055 w 1228"/>
              <a:gd name="T23" fmla="*/ 773 h 939"/>
              <a:gd name="T24" fmla="*/ 1079 w 1228"/>
              <a:gd name="T25" fmla="*/ 809 h 939"/>
              <a:gd name="T26" fmla="*/ 1118 w 1228"/>
              <a:gd name="T27" fmla="*/ 833 h 939"/>
              <a:gd name="T28" fmla="*/ 1058 w 1228"/>
              <a:gd name="T29" fmla="*/ 867 h 939"/>
              <a:gd name="T30" fmla="*/ 1034 w 1228"/>
              <a:gd name="T31" fmla="*/ 891 h 939"/>
              <a:gd name="T32" fmla="*/ 964 w 1228"/>
              <a:gd name="T33" fmla="*/ 852 h 939"/>
              <a:gd name="T34" fmla="*/ 748 w 1228"/>
              <a:gd name="T35" fmla="*/ 809 h 939"/>
              <a:gd name="T36" fmla="*/ 659 w 1228"/>
              <a:gd name="T37" fmla="*/ 814 h 939"/>
              <a:gd name="T38" fmla="*/ 611 w 1228"/>
              <a:gd name="T39" fmla="*/ 795 h 939"/>
              <a:gd name="T40" fmla="*/ 537 w 1228"/>
              <a:gd name="T41" fmla="*/ 754 h 939"/>
              <a:gd name="T42" fmla="*/ 532 w 1228"/>
              <a:gd name="T43" fmla="*/ 723 h 939"/>
              <a:gd name="T44" fmla="*/ 558 w 1228"/>
              <a:gd name="T45" fmla="*/ 694 h 939"/>
              <a:gd name="T46" fmla="*/ 530 w 1228"/>
              <a:gd name="T47" fmla="*/ 672 h 939"/>
              <a:gd name="T48" fmla="*/ 522 w 1228"/>
              <a:gd name="T49" fmla="*/ 639 h 939"/>
              <a:gd name="T50" fmla="*/ 484 w 1228"/>
              <a:gd name="T51" fmla="*/ 619 h 939"/>
              <a:gd name="T52" fmla="*/ 388 w 1228"/>
              <a:gd name="T53" fmla="*/ 490 h 939"/>
              <a:gd name="T54" fmla="*/ 383 w 1228"/>
              <a:gd name="T55" fmla="*/ 427 h 939"/>
              <a:gd name="T56" fmla="*/ 412 w 1228"/>
              <a:gd name="T57" fmla="*/ 331 h 939"/>
              <a:gd name="T58" fmla="*/ 388 w 1228"/>
              <a:gd name="T59" fmla="*/ 319 h 939"/>
              <a:gd name="T60" fmla="*/ 278 w 1228"/>
              <a:gd name="T61" fmla="*/ 348 h 939"/>
              <a:gd name="T62" fmla="*/ 97 w 1228"/>
              <a:gd name="T63" fmla="*/ 439 h 939"/>
              <a:gd name="T64" fmla="*/ 69 w 1228"/>
              <a:gd name="T65" fmla="*/ 432 h 939"/>
              <a:gd name="T66" fmla="*/ 1 w 1228"/>
              <a:gd name="T67" fmla="*/ 415 h 939"/>
              <a:gd name="T68" fmla="*/ 21 w 1228"/>
              <a:gd name="T69" fmla="*/ 372 h 939"/>
              <a:gd name="T70" fmla="*/ 33 w 1228"/>
              <a:gd name="T71" fmla="*/ 334 h 939"/>
              <a:gd name="T72" fmla="*/ 112 w 1228"/>
              <a:gd name="T73" fmla="*/ 353 h 939"/>
              <a:gd name="T74" fmla="*/ 196 w 1228"/>
              <a:gd name="T75" fmla="*/ 319 h 939"/>
              <a:gd name="T76" fmla="*/ 383 w 1228"/>
              <a:gd name="T77" fmla="*/ 216 h 939"/>
              <a:gd name="T78" fmla="*/ 462 w 1228"/>
              <a:gd name="T79" fmla="*/ 175 h 939"/>
              <a:gd name="T80" fmla="*/ 503 w 1228"/>
              <a:gd name="T81" fmla="*/ 156 h 939"/>
              <a:gd name="T82" fmla="*/ 597 w 1228"/>
              <a:gd name="T83" fmla="*/ 106 h 939"/>
              <a:gd name="T84" fmla="*/ 748 w 1228"/>
              <a:gd name="T85" fmla="*/ 36 h 939"/>
              <a:gd name="T86" fmla="*/ 772 w 1228"/>
              <a:gd name="T87" fmla="*/ 132 h 939"/>
              <a:gd name="T88" fmla="*/ 779 w 1228"/>
              <a:gd name="T89" fmla="*/ 178 h 939"/>
              <a:gd name="T90" fmla="*/ 854 w 1228"/>
              <a:gd name="T91" fmla="*/ 214 h 939"/>
              <a:gd name="T92" fmla="*/ 931 w 1228"/>
              <a:gd name="T93" fmla="*/ 240 h 939"/>
              <a:gd name="T94" fmla="*/ 983 w 1228"/>
              <a:gd name="T95" fmla="*/ 259 h 939"/>
              <a:gd name="T96" fmla="*/ 1099 w 1228"/>
              <a:gd name="T97" fmla="*/ 324 h 939"/>
              <a:gd name="T98" fmla="*/ 1137 w 1228"/>
              <a:gd name="T99" fmla="*/ 339 h 939"/>
              <a:gd name="T100" fmla="*/ 1207 w 1228"/>
              <a:gd name="T101" fmla="*/ 389 h 939"/>
              <a:gd name="T102" fmla="*/ 724 w 1228"/>
              <a:gd name="T103" fmla="*/ 586 h 939"/>
              <a:gd name="T104" fmla="*/ 667 w 1228"/>
              <a:gd name="T105" fmla="*/ 636 h 939"/>
              <a:gd name="T106" fmla="*/ 650 w 1228"/>
              <a:gd name="T107" fmla="*/ 675 h 939"/>
              <a:gd name="T108" fmla="*/ 662 w 1228"/>
              <a:gd name="T109" fmla="*/ 732 h 939"/>
              <a:gd name="T110" fmla="*/ 671 w 1228"/>
              <a:gd name="T111" fmla="*/ 761 h 939"/>
              <a:gd name="T112" fmla="*/ 947 w 1228"/>
              <a:gd name="T113" fmla="*/ 804 h 939"/>
              <a:gd name="T114" fmla="*/ 909 w 1228"/>
              <a:gd name="T115" fmla="*/ 744 h 939"/>
              <a:gd name="T116" fmla="*/ 899 w 1228"/>
              <a:gd name="T117" fmla="*/ 684 h 939"/>
              <a:gd name="T118" fmla="*/ 859 w 1228"/>
              <a:gd name="T119" fmla="*/ 595 h 939"/>
              <a:gd name="T120" fmla="*/ 832 w 1228"/>
              <a:gd name="T121" fmla="*/ 567 h 939"/>
              <a:gd name="T122" fmla="*/ 765 w 1228"/>
              <a:gd name="T123" fmla="*/ 562 h 9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28" h="939">
                <a:moveTo>
                  <a:pt x="1207" y="389"/>
                </a:moveTo>
                <a:cubicBezTo>
                  <a:pt x="1204" y="390"/>
                  <a:pt x="1198" y="371"/>
                  <a:pt x="1195" y="372"/>
                </a:cubicBezTo>
                <a:cubicBezTo>
                  <a:pt x="1190" y="374"/>
                  <a:pt x="1228" y="415"/>
                  <a:pt x="1204" y="408"/>
                </a:cubicBezTo>
                <a:cubicBezTo>
                  <a:pt x="1205" y="408"/>
                  <a:pt x="1185" y="406"/>
                  <a:pt x="1185" y="406"/>
                </a:cubicBezTo>
                <a:cubicBezTo>
                  <a:pt x="1175" y="399"/>
                  <a:pt x="1185" y="382"/>
                  <a:pt x="1168" y="377"/>
                </a:cubicBezTo>
                <a:cubicBezTo>
                  <a:pt x="1155" y="373"/>
                  <a:pt x="1141" y="395"/>
                  <a:pt x="1123" y="384"/>
                </a:cubicBezTo>
                <a:cubicBezTo>
                  <a:pt x="1117" y="381"/>
                  <a:pt x="1112" y="367"/>
                  <a:pt x="1106" y="363"/>
                </a:cubicBezTo>
                <a:cubicBezTo>
                  <a:pt x="1092" y="352"/>
                  <a:pt x="1062" y="347"/>
                  <a:pt x="1029" y="341"/>
                </a:cubicBezTo>
                <a:cubicBezTo>
                  <a:pt x="1003" y="336"/>
                  <a:pt x="983" y="323"/>
                  <a:pt x="959" y="312"/>
                </a:cubicBezTo>
                <a:cubicBezTo>
                  <a:pt x="946" y="306"/>
                  <a:pt x="931" y="313"/>
                  <a:pt x="911" y="315"/>
                </a:cubicBezTo>
                <a:cubicBezTo>
                  <a:pt x="875" y="318"/>
                  <a:pt x="828" y="319"/>
                  <a:pt x="801" y="319"/>
                </a:cubicBezTo>
                <a:cubicBezTo>
                  <a:pt x="772" y="319"/>
                  <a:pt x="776" y="322"/>
                  <a:pt x="760" y="341"/>
                </a:cubicBezTo>
                <a:cubicBezTo>
                  <a:pt x="745" y="360"/>
                  <a:pt x="722" y="390"/>
                  <a:pt x="703" y="411"/>
                </a:cubicBezTo>
                <a:cubicBezTo>
                  <a:pt x="694" y="420"/>
                  <a:pt x="703" y="414"/>
                  <a:pt x="722" y="413"/>
                </a:cubicBezTo>
                <a:cubicBezTo>
                  <a:pt x="737" y="412"/>
                  <a:pt x="767" y="414"/>
                  <a:pt x="775" y="413"/>
                </a:cubicBezTo>
                <a:cubicBezTo>
                  <a:pt x="816" y="410"/>
                  <a:pt x="889" y="393"/>
                  <a:pt x="914" y="430"/>
                </a:cubicBezTo>
                <a:cubicBezTo>
                  <a:pt x="924" y="445"/>
                  <a:pt x="932" y="478"/>
                  <a:pt x="943" y="502"/>
                </a:cubicBezTo>
                <a:cubicBezTo>
                  <a:pt x="961" y="544"/>
                  <a:pt x="999" y="585"/>
                  <a:pt x="1003" y="627"/>
                </a:cubicBezTo>
                <a:cubicBezTo>
                  <a:pt x="1005" y="655"/>
                  <a:pt x="1008" y="673"/>
                  <a:pt x="1022" y="696"/>
                </a:cubicBezTo>
                <a:cubicBezTo>
                  <a:pt x="1028" y="707"/>
                  <a:pt x="1040" y="713"/>
                  <a:pt x="1046" y="723"/>
                </a:cubicBezTo>
                <a:cubicBezTo>
                  <a:pt x="1047" y="724"/>
                  <a:pt x="1046" y="736"/>
                  <a:pt x="1048" y="737"/>
                </a:cubicBezTo>
                <a:cubicBezTo>
                  <a:pt x="1055" y="740"/>
                  <a:pt x="1052" y="731"/>
                  <a:pt x="1055" y="730"/>
                </a:cubicBezTo>
                <a:cubicBezTo>
                  <a:pt x="1049" y="732"/>
                  <a:pt x="1072" y="728"/>
                  <a:pt x="1075" y="742"/>
                </a:cubicBezTo>
                <a:cubicBezTo>
                  <a:pt x="1078" y="758"/>
                  <a:pt x="1057" y="756"/>
                  <a:pt x="1055" y="773"/>
                </a:cubicBezTo>
                <a:cubicBezTo>
                  <a:pt x="1055" y="774"/>
                  <a:pt x="1063" y="790"/>
                  <a:pt x="1067" y="797"/>
                </a:cubicBezTo>
                <a:cubicBezTo>
                  <a:pt x="1070" y="801"/>
                  <a:pt x="1079" y="808"/>
                  <a:pt x="1079" y="809"/>
                </a:cubicBezTo>
                <a:cubicBezTo>
                  <a:pt x="1085" y="825"/>
                  <a:pt x="1072" y="838"/>
                  <a:pt x="1103" y="836"/>
                </a:cubicBezTo>
                <a:cubicBezTo>
                  <a:pt x="1116" y="835"/>
                  <a:pt x="1106" y="833"/>
                  <a:pt x="1118" y="833"/>
                </a:cubicBezTo>
                <a:cubicBezTo>
                  <a:pt x="1132" y="833"/>
                  <a:pt x="1156" y="834"/>
                  <a:pt x="1156" y="840"/>
                </a:cubicBezTo>
                <a:cubicBezTo>
                  <a:pt x="1157" y="851"/>
                  <a:pt x="1076" y="865"/>
                  <a:pt x="1058" y="867"/>
                </a:cubicBezTo>
                <a:cubicBezTo>
                  <a:pt x="1052" y="867"/>
                  <a:pt x="1035" y="861"/>
                  <a:pt x="1029" y="867"/>
                </a:cubicBezTo>
                <a:cubicBezTo>
                  <a:pt x="1027" y="868"/>
                  <a:pt x="1035" y="887"/>
                  <a:pt x="1034" y="891"/>
                </a:cubicBezTo>
                <a:cubicBezTo>
                  <a:pt x="1031" y="906"/>
                  <a:pt x="982" y="939"/>
                  <a:pt x="971" y="910"/>
                </a:cubicBezTo>
                <a:cubicBezTo>
                  <a:pt x="969" y="903"/>
                  <a:pt x="975" y="863"/>
                  <a:pt x="964" y="852"/>
                </a:cubicBezTo>
                <a:cubicBezTo>
                  <a:pt x="954" y="843"/>
                  <a:pt x="912" y="842"/>
                  <a:pt x="892" y="838"/>
                </a:cubicBezTo>
                <a:cubicBezTo>
                  <a:pt x="837" y="828"/>
                  <a:pt x="805" y="820"/>
                  <a:pt x="748" y="809"/>
                </a:cubicBezTo>
                <a:cubicBezTo>
                  <a:pt x="732" y="806"/>
                  <a:pt x="688" y="791"/>
                  <a:pt x="676" y="795"/>
                </a:cubicBezTo>
                <a:cubicBezTo>
                  <a:pt x="670" y="796"/>
                  <a:pt x="663" y="809"/>
                  <a:pt x="659" y="814"/>
                </a:cubicBezTo>
                <a:cubicBezTo>
                  <a:pt x="652" y="824"/>
                  <a:pt x="607" y="883"/>
                  <a:pt x="597" y="836"/>
                </a:cubicBezTo>
                <a:cubicBezTo>
                  <a:pt x="593" y="819"/>
                  <a:pt x="614" y="804"/>
                  <a:pt x="611" y="795"/>
                </a:cubicBezTo>
                <a:cubicBezTo>
                  <a:pt x="607" y="776"/>
                  <a:pt x="602" y="789"/>
                  <a:pt x="582" y="780"/>
                </a:cubicBezTo>
                <a:cubicBezTo>
                  <a:pt x="571" y="775"/>
                  <a:pt x="554" y="765"/>
                  <a:pt x="537" y="754"/>
                </a:cubicBezTo>
                <a:cubicBezTo>
                  <a:pt x="529" y="749"/>
                  <a:pt x="494" y="727"/>
                  <a:pt x="501" y="718"/>
                </a:cubicBezTo>
                <a:cubicBezTo>
                  <a:pt x="508" y="708"/>
                  <a:pt x="527" y="721"/>
                  <a:pt x="532" y="723"/>
                </a:cubicBezTo>
                <a:cubicBezTo>
                  <a:pt x="533" y="723"/>
                  <a:pt x="555" y="737"/>
                  <a:pt x="561" y="732"/>
                </a:cubicBezTo>
                <a:cubicBezTo>
                  <a:pt x="567" y="728"/>
                  <a:pt x="558" y="704"/>
                  <a:pt x="558" y="694"/>
                </a:cubicBezTo>
                <a:cubicBezTo>
                  <a:pt x="558" y="693"/>
                  <a:pt x="564" y="668"/>
                  <a:pt x="563" y="668"/>
                </a:cubicBezTo>
                <a:cubicBezTo>
                  <a:pt x="552" y="653"/>
                  <a:pt x="541" y="681"/>
                  <a:pt x="530" y="672"/>
                </a:cubicBezTo>
                <a:cubicBezTo>
                  <a:pt x="526" y="670"/>
                  <a:pt x="532" y="656"/>
                  <a:pt x="532" y="653"/>
                </a:cubicBezTo>
                <a:cubicBezTo>
                  <a:pt x="531" y="648"/>
                  <a:pt x="524" y="648"/>
                  <a:pt x="522" y="639"/>
                </a:cubicBezTo>
                <a:cubicBezTo>
                  <a:pt x="521" y="630"/>
                  <a:pt x="530" y="628"/>
                  <a:pt x="525" y="624"/>
                </a:cubicBezTo>
                <a:cubicBezTo>
                  <a:pt x="515" y="617"/>
                  <a:pt x="490" y="622"/>
                  <a:pt x="484" y="619"/>
                </a:cubicBezTo>
                <a:cubicBezTo>
                  <a:pt x="450" y="607"/>
                  <a:pt x="422" y="571"/>
                  <a:pt x="407" y="543"/>
                </a:cubicBezTo>
                <a:cubicBezTo>
                  <a:pt x="400" y="528"/>
                  <a:pt x="389" y="512"/>
                  <a:pt x="388" y="490"/>
                </a:cubicBezTo>
                <a:cubicBezTo>
                  <a:pt x="387" y="476"/>
                  <a:pt x="397" y="462"/>
                  <a:pt x="395" y="451"/>
                </a:cubicBezTo>
                <a:cubicBezTo>
                  <a:pt x="394" y="441"/>
                  <a:pt x="383" y="441"/>
                  <a:pt x="383" y="427"/>
                </a:cubicBezTo>
                <a:cubicBezTo>
                  <a:pt x="383" y="412"/>
                  <a:pt x="413" y="382"/>
                  <a:pt x="414" y="377"/>
                </a:cubicBezTo>
                <a:cubicBezTo>
                  <a:pt x="417" y="367"/>
                  <a:pt x="408" y="344"/>
                  <a:pt x="412" y="331"/>
                </a:cubicBezTo>
                <a:cubicBezTo>
                  <a:pt x="413" y="328"/>
                  <a:pt x="442" y="302"/>
                  <a:pt x="431" y="291"/>
                </a:cubicBezTo>
                <a:cubicBezTo>
                  <a:pt x="424" y="284"/>
                  <a:pt x="397" y="318"/>
                  <a:pt x="388" y="319"/>
                </a:cubicBezTo>
                <a:cubicBezTo>
                  <a:pt x="380" y="321"/>
                  <a:pt x="380" y="313"/>
                  <a:pt x="371" y="312"/>
                </a:cubicBezTo>
                <a:cubicBezTo>
                  <a:pt x="342" y="309"/>
                  <a:pt x="306" y="337"/>
                  <a:pt x="278" y="348"/>
                </a:cubicBezTo>
                <a:cubicBezTo>
                  <a:pt x="258" y="356"/>
                  <a:pt x="234" y="363"/>
                  <a:pt x="218" y="372"/>
                </a:cubicBezTo>
                <a:cubicBezTo>
                  <a:pt x="172" y="397"/>
                  <a:pt x="139" y="420"/>
                  <a:pt x="97" y="439"/>
                </a:cubicBezTo>
                <a:cubicBezTo>
                  <a:pt x="95" y="440"/>
                  <a:pt x="68" y="466"/>
                  <a:pt x="64" y="463"/>
                </a:cubicBezTo>
                <a:cubicBezTo>
                  <a:pt x="55" y="457"/>
                  <a:pt x="68" y="431"/>
                  <a:pt x="69" y="432"/>
                </a:cubicBezTo>
                <a:cubicBezTo>
                  <a:pt x="68" y="431"/>
                  <a:pt x="38" y="430"/>
                  <a:pt x="40" y="430"/>
                </a:cubicBezTo>
                <a:cubicBezTo>
                  <a:pt x="27" y="428"/>
                  <a:pt x="2" y="425"/>
                  <a:pt x="1" y="415"/>
                </a:cubicBezTo>
                <a:cubicBezTo>
                  <a:pt x="0" y="388"/>
                  <a:pt x="44" y="424"/>
                  <a:pt x="59" y="408"/>
                </a:cubicBezTo>
                <a:cubicBezTo>
                  <a:pt x="65" y="402"/>
                  <a:pt x="11" y="386"/>
                  <a:pt x="21" y="372"/>
                </a:cubicBezTo>
                <a:cubicBezTo>
                  <a:pt x="28" y="362"/>
                  <a:pt x="75" y="391"/>
                  <a:pt x="57" y="375"/>
                </a:cubicBezTo>
                <a:cubicBezTo>
                  <a:pt x="53" y="371"/>
                  <a:pt x="18" y="344"/>
                  <a:pt x="33" y="334"/>
                </a:cubicBezTo>
                <a:cubicBezTo>
                  <a:pt x="41" y="327"/>
                  <a:pt x="64" y="349"/>
                  <a:pt x="78" y="353"/>
                </a:cubicBezTo>
                <a:cubicBezTo>
                  <a:pt x="87" y="355"/>
                  <a:pt x="102" y="351"/>
                  <a:pt x="112" y="353"/>
                </a:cubicBezTo>
                <a:cubicBezTo>
                  <a:pt x="126" y="357"/>
                  <a:pt x="124" y="364"/>
                  <a:pt x="143" y="358"/>
                </a:cubicBezTo>
                <a:cubicBezTo>
                  <a:pt x="158" y="353"/>
                  <a:pt x="175" y="333"/>
                  <a:pt x="196" y="319"/>
                </a:cubicBezTo>
                <a:cubicBezTo>
                  <a:pt x="234" y="294"/>
                  <a:pt x="269" y="277"/>
                  <a:pt x="314" y="255"/>
                </a:cubicBezTo>
                <a:cubicBezTo>
                  <a:pt x="340" y="241"/>
                  <a:pt x="355" y="228"/>
                  <a:pt x="383" y="216"/>
                </a:cubicBezTo>
                <a:cubicBezTo>
                  <a:pt x="390" y="213"/>
                  <a:pt x="397" y="210"/>
                  <a:pt x="402" y="207"/>
                </a:cubicBezTo>
                <a:cubicBezTo>
                  <a:pt x="420" y="197"/>
                  <a:pt x="445" y="190"/>
                  <a:pt x="462" y="175"/>
                </a:cubicBezTo>
                <a:cubicBezTo>
                  <a:pt x="471" y="168"/>
                  <a:pt x="477" y="157"/>
                  <a:pt x="486" y="154"/>
                </a:cubicBezTo>
                <a:cubicBezTo>
                  <a:pt x="492" y="152"/>
                  <a:pt x="496" y="157"/>
                  <a:pt x="503" y="156"/>
                </a:cubicBezTo>
                <a:cubicBezTo>
                  <a:pt x="514" y="155"/>
                  <a:pt x="559" y="131"/>
                  <a:pt x="573" y="130"/>
                </a:cubicBezTo>
                <a:cubicBezTo>
                  <a:pt x="607" y="126"/>
                  <a:pt x="596" y="138"/>
                  <a:pt x="597" y="106"/>
                </a:cubicBezTo>
                <a:cubicBezTo>
                  <a:pt x="598" y="62"/>
                  <a:pt x="647" y="0"/>
                  <a:pt x="710" y="17"/>
                </a:cubicBezTo>
                <a:cubicBezTo>
                  <a:pt x="719" y="19"/>
                  <a:pt x="744" y="31"/>
                  <a:pt x="748" y="36"/>
                </a:cubicBezTo>
                <a:cubicBezTo>
                  <a:pt x="749" y="37"/>
                  <a:pt x="750" y="46"/>
                  <a:pt x="753" y="53"/>
                </a:cubicBezTo>
                <a:cubicBezTo>
                  <a:pt x="763" y="76"/>
                  <a:pt x="784" y="97"/>
                  <a:pt x="772" y="132"/>
                </a:cubicBezTo>
                <a:cubicBezTo>
                  <a:pt x="771" y="135"/>
                  <a:pt x="748" y="168"/>
                  <a:pt x="753" y="175"/>
                </a:cubicBezTo>
                <a:cubicBezTo>
                  <a:pt x="756" y="180"/>
                  <a:pt x="768" y="174"/>
                  <a:pt x="779" y="178"/>
                </a:cubicBezTo>
                <a:cubicBezTo>
                  <a:pt x="788" y="180"/>
                  <a:pt x="789" y="191"/>
                  <a:pt x="799" y="197"/>
                </a:cubicBezTo>
                <a:cubicBezTo>
                  <a:pt x="808" y="203"/>
                  <a:pt x="830" y="205"/>
                  <a:pt x="854" y="214"/>
                </a:cubicBezTo>
                <a:cubicBezTo>
                  <a:pt x="873" y="221"/>
                  <a:pt x="892" y="234"/>
                  <a:pt x="909" y="238"/>
                </a:cubicBezTo>
                <a:cubicBezTo>
                  <a:pt x="917" y="240"/>
                  <a:pt x="924" y="237"/>
                  <a:pt x="931" y="240"/>
                </a:cubicBezTo>
                <a:cubicBezTo>
                  <a:pt x="940" y="244"/>
                  <a:pt x="946" y="254"/>
                  <a:pt x="955" y="257"/>
                </a:cubicBezTo>
                <a:cubicBezTo>
                  <a:pt x="964" y="260"/>
                  <a:pt x="975" y="257"/>
                  <a:pt x="983" y="259"/>
                </a:cubicBezTo>
                <a:cubicBezTo>
                  <a:pt x="1007" y="265"/>
                  <a:pt x="1031" y="276"/>
                  <a:pt x="1048" y="286"/>
                </a:cubicBezTo>
                <a:cubicBezTo>
                  <a:pt x="1067" y="296"/>
                  <a:pt x="1081" y="316"/>
                  <a:pt x="1099" y="324"/>
                </a:cubicBezTo>
                <a:cubicBezTo>
                  <a:pt x="1103" y="326"/>
                  <a:pt x="1112" y="324"/>
                  <a:pt x="1120" y="327"/>
                </a:cubicBezTo>
                <a:cubicBezTo>
                  <a:pt x="1126" y="329"/>
                  <a:pt x="1131" y="336"/>
                  <a:pt x="1137" y="339"/>
                </a:cubicBezTo>
                <a:cubicBezTo>
                  <a:pt x="1151" y="343"/>
                  <a:pt x="1169" y="338"/>
                  <a:pt x="1176" y="341"/>
                </a:cubicBezTo>
                <a:cubicBezTo>
                  <a:pt x="1175" y="341"/>
                  <a:pt x="1227" y="381"/>
                  <a:pt x="1207" y="389"/>
                </a:cubicBezTo>
                <a:close/>
                <a:moveTo>
                  <a:pt x="765" y="562"/>
                </a:moveTo>
                <a:cubicBezTo>
                  <a:pt x="756" y="565"/>
                  <a:pt x="739" y="579"/>
                  <a:pt x="724" y="586"/>
                </a:cubicBezTo>
                <a:cubicBezTo>
                  <a:pt x="710" y="592"/>
                  <a:pt x="682" y="598"/>
                  <a:pt x="676" y="605"/>
                </a:cubicBezTo>
                <a:cubicBezTo>
                  <a:pt x="674" y="607"/>
                  <a:pt x="667" y="642"/>
                  <a:pt x="667" y="636"/>
                </a:cubicBezTo>
                <a:cubicBezTo>
                  <a:pt x="667" y="641"/>
                  <a:pt x="679" y="642"/>
                  <a:pt x="676" y="651"/>
                </a:cubicBezTo>
                <a:cubicBezTo>
                  <a:pt x="671" y="667"/>
                  <a:pt x="648" y="659"/>
                  <a:pt x="650" y="675"/>
                </a:cubicBezTo>
                <a:cubicBezTo>
                  <a:pt x="650" y="677"/>
                  <a:pt x="665" y="679"/>
                  <a:pt x="667" y="682"/>
                </a:cubicBezTo>
                <a:cubicBezTo>
                  <a:pt x="666" y="681"/>
                  <a:pt x="663" y="728"/>
                  <a:pt x="662" y="732"/>
                </a:cubicBezTo>
                <a:cubicBezTo>
                  <a:pt x="661" y="737"/>
                  <a:pt x="648" y="760"/>
                  <a:pt x="647" y="759"/>
                </a:cubicBezTo>
                <a:cubicBezTo>
                  <a:pt x="650" y="762"/>
                  <a:pt x="660" y="760"/>
                  <a:pt x="671" y="761"/>
                </a:cubicBezTo>
                <a:cubicBezTo>
                  <a:pt x="740" y="769"/>
                  <a:pt x="776" y="781"/>
                  <a:pt x="847" y="795"/>
                </a:cubicBezTo>
                <a:cubicBezTo>
                  <a:pt x="858" y="797"/>
                  <a:pt x="950" y="817"/>
                  <a:pt x="947" y="804"/>
                </a:cubicBezTo>
                <a:cubicBezTo>
                  <a:pt x="947" y="799"/>
                  <a:pt x="926" y="807"/>
                  <a:pt x="926" y="807"/>
                </a:cubicBezTo>
                <a:cubicBezTo>
                  <a:pt x="911" y="803"/>
                  <a:pt x="903" y="766"/>
                  <a:pt x="909" y="744"/>
                </a:cubicBezTo>
                <a:cubicBezTo>
                  <a:pt x="911" y="736"/>
                  <a:pt x="919" y="734"/>
                  <a:pt x="919" y="728"/>
                </a:cubicBezTo>
                <a:cubicBezTo>
                  <a:pt x="918" y="718"/>
                  <a:pt x="903" y="702"/>
                  <a:pt x="899" y="684"/>
                </a:cubicBezTo>
                <a:cubicBezTo>
                  <a:pt x="897" y="672"/>
                  <a:pt x="899" y="659"/>
                  <a:pt x="897" y="651"/>
                </a:cubicBezTo>
                <a:cubicBezTo>
                  <a:pt x="891" y="630"/>
                  <a:pt x="868" y="611"/>
                  <a:pt x="859" y="595"/>
                </a:cubicBezTo>
                <a:cubicBezTo>
                  <a:pt x="854" y="587"/>
                  <a:pt x="853" y="573"/>
                  <a:pt x="851" y="571"/>
                </a:cubicBezTo>
                <a:cubicBezTo>
                  <a:pt x="849" y="569"/>
                  <a:pt x="841" y="571"/>
                  <a:pt x="832" y="567"/>
                </a:cubicBezTo>
                <a:cubicBezTo>
                  <a:pt x="816" y="557"/>
                  <a:pt x="825" y="550"/>
                  <a:pt x="811" y="550"/>
                </a:cubicBezTo>
                <a:cubicBezTo>
                  <a:pt x="804" y="550"/>
                  <a:pt x="773" y="558"/>
                  <a:pt x="765" y="56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anchor="t" anchorCtr="0" bIns="34289" compatLnSpc="1" lIns="68571" numCol="1" rIns="68571" tIns="34289" vert="horz" wrap="square">
            <a:prstTxWarp prst="textNoShape"/>
          </a:bodyPr>
          <a:p>
            <a:pPr defTabSz="685647"/>
            <a:endParaRPr altLang="en-US" dirty="0" sz="1400" 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Tm="0">
    <p:random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4_空白">
    <p:spTree>
      <p:nvGrpSpPr>
        <p:cNvPr id="3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8" name="图片 22"/>
          <p:cNvPicPr>
            <a:picLocks noChangeAspect="1"/>
          </p:cNvPicPr>
          <p:nvPr userDrawn="1"/>
        </p:nvPicPr>
        <p:blipFill rotWithShape="1"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8107566" y="-10236"/>
            <a:ext cx="1043260" cy="1223818"/>
          </a:xfrm>
          <a:prstGeom prst="rect"/>
        </p:spPr>
      </p:pic>
      <p:sp>
        <p:nvSpPr>
          <p:cNvPr id="1049160" name="TextBox 15"/>
          <p:cNvSpPr txBox="1"/>
          <p:nvPr userDrawn="1"/>
        </p:nvSpPr>
        <p:spPr>
          <a:xfrm>
            <a:off x="8709286" y="134748"/>
            <a:ext cx="340825" cy="236586"/>
          </a:xfrm>
          <a:prstGeom prst="rect"/>
          <a:noFill/>
        </p:spPr>
        <p:txBody>
          <a:bodyPr bIns="25709" lIns="51416" rIns="51416" rtlCol="0" tIns="25709" wrap="square">
            <a:spAutoFit/>
          </a:bodyPr>
          <a:p>
            <a:pPr algn="ctr" defTabSz="685647"/>
            <a:fld id="{2EEF1883-7A0E-4F66-9932-E581691AD397}" type="slidenum">
              <a:rPr altLang="en-US" b="1" sz="1200" lang="zh-CN" smtClean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685647"/>
              <a:t>‹#›</a:t>
            </a:fld>
            <a:r>
              <a:rPr altLang="en-US" b="1" dirty="0" sz="1100" lang="zh-CN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  <p:grpSp>
        <p:nvGrpSpPr>
          <p:cNvPr id="373" name="组合 2"/>
          <p:cNvGrpSpPr/>
          <p:nvPr userDrawn="1"/>
        </p:nvGrpSpPr>
        <p:grpSpPr>
          <a:xfrm>
            <a:off x="272188" y="331519"/>
            <a:ext cx="545720" cy="530453"/>
            <a:chOff x="256032" y="233819"/>
            <a:chExt cx="727626" cy="707270"/>
          </a:xfrm>
        </p:grpSpPr>
        <p:sp>
          <p:nvSpPr>
            <p:cNvPr id="1049161" name="任意多边形 20"/>
            <p:cNvSpPr/>
            <p:nvPr userDrawn="1"/>
          </p:nvSpPr>
          <p:spPr>
            <a:xfrm>
              <a:off x="567635" y="233819"/>
              <a:ext cx="104420" cy="142706"/>
            </a:xfrm>
            <a:custGeom>
              <a:avLst/>
              <a:gdLst>
                <a:gd name="connsiteX0" fmla="*/ 52210 w 104420"/>
                <a:gd name="connsiteY0" fmla="*/ 0 h 142706"/>
                <a:gd name="connsiteX1" fmla="*/ 104420 w 104420"/>
                <a:gd name="connsiteY1" fmla="*/ 142706 h 142706"/>
                <a:gd name="connsiteX2" fmla="*/ 0 w 104420"/>
                <a:gd name="connsiteY2" fmla="*/ 142706 h 142706"/>
                <a:gd name="connsiteX3" fmla="*/ 52210 w 104420"/>
                <a:gd name="connsiteY3" fmla="*/ 0 h 14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20" h="142706">
                  <a:moveTo>
                    <a:pt x="52210" y="0"/>
                  </a:moveTo>
                  <a:lnTo>
                    <a:pt x="104420" y="142706"/>
                  </a:lnTo>
                  <a:lnTo>
                    <a:pt x="0" y="142706"/>
                  </a:lnTo>
                  <a:lnTo>
                    <a:pt x="5221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47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162" name="任意多边形 19"/>
            <p:cNvSpPr/>
            <p:nvPr userDrawn="1"/>
          </p:nvSpPr>
          <p:spPr>
            <a:xfrm>
              <a:off x="362582" y="337388"/>
              <a:ext cx="140745" cy="136808"/>
            </a:xfrm>
            <a:custGeom>
              <a:avLst/>
              <a:gdLst>
                <a:gd name="connsiteX0" fmla="*/ 0 w 140745"/>
                <a:gd name="connsiteY0" fmla="*/ 0 h 136808"/>
                <a:gd name="connsiteX1" fmla="*/ 140745 w 140745"/>
                <a:gd name="connsiteY1" fmla="*/ 65038 h 136808"/>
                <a:gd name="connsiteX2" fmla="*/ 66909 w 140745"/>
                <a:gd name="connsiteY2" fmla="*/ 136808 h 136808"/>
                <a:gd name="connsiteX3" fmla="*/ 0 w 140745"/>
                <a:gd name="connsiteY3" fmla="*/ 0 h 13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45" h="136808">
                  <a:moveTo>
                    <a:pt x="0" y="0"/>
                  </a:moveTo>
                  <a:lnTo>
                    <a:pt x="140745" y="65038"/>
                  </a:lnTo>
                  <a:lnTo>
                    <a:pt x="66909" y="136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47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163" name="任意多边形 18"/>
            <p:cNvSpPr/>
            <p:nvPr userDrawn="1"/>
          </p:nvSpPr>
          <p:spPr>
            <a:xfrm>
              <a:off x="736363" y="337388"/>
              <a:ext cx="140711" cy="136808"/>
            </a:xfrm>
            <a:custGeom>
              <a:avLst/>
              <a:gdLst>
                <a:gd name="connsiteX0" fmla="*/ 140711 w 140711"/>
                <a:gd name="connsiteY0" fmla="*/ 0 h 136808"/>
                <a:gd name="connsiteX1" fmla="*/ 73836 w 140711"/>
                <a:gd name="connsiteY1" fmla="*/ 136808 h 136808"/>
                <a:gd name="connsiteX2" fmla="*/ 0 w 140711"/>
                <a:gd name="connsiteY2" fmla="*/ 65038 h 136808"/>
                <a:gd name="connsiteX3" fmla="*/ 140711 w 140711"/>
                <a:gd name="connsiteY3" fmla="*/ 0 h 13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11" h="136808">
                  <a:moveTo>
                    <a:pt x="140711" y="0"/>
                  </a:moveTo>
                  <a:lnTo>
                    <a:pt x="73836" y="136808"/>
                  </a:lnTo>
                  <a:lnTo>
                    <a:pt x="0" y="65038"/>
                  </a:lnTo>
                  <a:lnTo>
                    <a:pt x="1407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47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164" name="任意多边形 17"/>
            <p:cNvSpPr/>
            <p:nvPr userDrawn="1"/>
          </p:nvSpPr>
          <p:spPr>
            <a:xfrm>
              <a:off x="437939" y="410636"/>
              <a:ext cx="363814" cy="353636"/>
            </a:xfrm>
            <a:custGeom>
              <a:avLst/>
              <a:gdLst>
                <a:gd name="connsiteX0" fmla="*/ 181907 w 363814"/>
                <a:gd name="connsiteY0" fmla="*/ 0 h 353636"/>
                <a:gd name="connsiteX1" fmla="*/ 363814 w 363814"/>
                <a:gd name="connsiteY1" fmla="*/ 176818 h 353636"/>
                <a:gd name="connsiteX2" fmla="*/ 181907 w 363814"/>
                <a:gd name="connsiteY2" fmla="*/ 353636 h 353636"/>
                <a:gd name="connsiteX3" fmla="*/ 0 w 363814"/>
                <a:gd name="connsiteY3" fmla="*/ 176818 h 353636"/>
                <a:gd name="connsiteX4" fmla="*/ 181907 w 363814"/>
                <a:gd name="connsiteY4" fmla="*/ 0 h 35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814" h="353636">
                  <a:moveTo>
                    <a:pt x="181907" y="0"/>
                  </a:moveTo>
                  <a:cubicBezTo>
                    <a:pt x="282371" y="0"/>
                    <a:pt x="363814" y="79164"/>
                    <a:pt x="363814" y="176818"/>
                  </a:cubicBezTo>
                  <a:cubicBezTo>
                    <a:pt x="363814" y="274472"/>
                    <a:pt x="282371" y="353636"/>
                    <a:pt x="181907" y="353636"/>
                  </a:cubicBezTo>
                  <a:cubicBezTo>
                    <a:pt x="81443" y="353636"/>
                    <a:pt x="0" y="274472"/>
                    <a:pt x="0" y="176818"/>
                  </a:cubicBezTo>
                  <a:cubicBezTo>
                    <a:pt x="0" y="79164"/>
                    <a:pt x="81443" y="0"/>
                    <a:pt x="1819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47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165" name="任意多边形 16"/>
            <p:cNvSpPr/>
            <p:nvPr userDrawn="1"/>
          </p:nvSpPr>
          <p:spPr>
            <a:xfrm>
              <a:off x="256032" y="536704"/>
              <a:ext cx="146814" cy="101500"/>
            </a:xfrm>
            <a:custGeom>
              <a:avLst/>
              <a:gdLst>
                <a:gd name="connsiteX0" fmla="*/ 146814 w 146814"/>
                <a:gd name="connsiteY0" fmla="*/ 0 h 101500"/>
                <a:gd name="connsiteX1" fmla="*/ 146814 w 146814"/>
                <a:gd name="connsiteY1" fmla="*/ 101500 h 101500"/>
                <a:gd name="connsiteX2" fmla="*/ 0 w 146814"/>
                <a:gd name="connsiteY2" fmla="*/ 50750 h 101500"/>
                <a:gd name="connsiteX3" fmla="*/ 146814 w 146814"/>
                <a:gd name="connsiteY3" fmla="*/ 0 h 10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14" h="101500">
                  <a:moveTo>
                    <a:pt x="146814" y="0"/>
                  </a:moveTo>
                  <a:lnTo>
                    <a:pt x="146814" y="101500"/>
                  </a:lnTo>
                  <a:lnTo>
                    <a:pt x="0" y="50750"/>
                  </a:lnTo>
                  <a:lnTo>
                    <a:pt x="1468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47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166" name="任意多边形 15"/>
            <p:cNvSpPr/>
            <p:nvPr userDrawn="1"/>
          </p:nvSpPr>
          <p:spPr>
            <a:xfrm>
              <a:off x="836844" y="536704"/>
              <a:ext cx="146814" cy="101500"/>
            </a:xfrm>
            <a:custGeom>
              <a:avLst/>
              <a:gdLst>
                <a:gd name="connsiteX0" fmla="*/ 0 w 146814"/>
                <a:gd name="connsiteY0" fmla="*/ 0 h 101500"/>
                <a:gd name="connsiteX1" fmla="*/ 146814 w 146814"/>
                <a:gd name="connsiteY1" fmla="*/ 50750 h 101500"/>
                <a:gd name="connsiteX2" fmla="*/ 0 w 146814"/>
                <a:gd name="connsiteY2" fmla="*/ 101500 h 101500"/>
                <a:gd name="connsiteX3" fmla="*/ 0 w 146814"/>
                <a:gd name="connsiteY3" fmla="*/ 0 h 10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14" h="101500">
                  <a:moveTo>
                    <a:pt x="0" y="0"/>
                  </a:moveTo>
                  <a:lnTo>
                    <a:pt x="146814" y="50750"/>
                  </a:lnTo>
                  <a:lnTo>
                    <a:pt x="0" y="10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47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167" name="任意多边形 14"/>
            <p:cNvSpPr/>
            <p:nvPr userDrawn="1"/>
          </p:nvSpPr>
          <p:spPr>
            <a:xfrm>
              <a:off x="362582" y="700712"/>
              <a:ext cx="140745" cy="136775"/>
            </a:xfrm>
            <a:custGeom>
              <a:avLst/>
              <a:gdLst>
                <a:gd name="connsiteX0" fmla="*/ 66909 w 140745"/>
                <a:gd name="connsiteY0" fmla="*/ 0 h 136775"/>
                <a:gd name="connsiteX1" fmla="*/ 140745 w 140745"/>
                <a:gd name="connsiteY1" fmla="*/ 71770 h 136775"/>
                <a:gd name="connsiteX2" fmla="*/ 0 w 140745"/>
                <a:gd name="connsiteY2" fmla="*/ 136775 h 136775"/>
                <a:gd name="connsiteX3" fmla="*/ 66909 w 140745"/>
                <a:gd name="connsiteY3" fmla="*/ 0 h 13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45" h="136775">
                  <a:moveTo>
                    <a:pt x="66909" y="0"/>
                  </a:moveTo>
                  <a:lnTo>
                    <a:pt x="140745" y="71770"/>
                  </a:lnTo>
                  <a:lnTo>
                    <a:pt x="0" y="136775"/>
                  </a:lnTo>
                  <a:lnTo>
                    <a:pt x="66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47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168" name="任意多边形 13"/>
            <p:cNvSpPr/>
            <p:nvPr userDrawn="1"/>
          </p:nvSpPr>
          <p:spPr>
            <a:xfrm>
              <a:off x="736363" y="700712"/>
              <a:ext cx="140711" cy="136775"/>
            </a:xfrm>
            <a:custGeom>
              <a:avLst/>
              <a:gdLst>
                <a:gd name="connsiteX0" fmla="*/ 73836 w 140711"/>
                <a:gd name="connsiteY0" fmla="*/ 0 h 136775"/>
                <a:gd name="connsiteX1" fmla="*/ 140711 w 140711"/>
                <a:gd name="connsiteY1" fmla="*/ 136775 h 136775"/>
                <a:gd name="connsiteX2" fmla="*/ 0 w 140711"/>
                <a:gd name="connsiteY2" fmla="*/ 71770 h 136775"/>
                <a:gd name="connsiteX3" fmla="*/ 73836 w 140711"/>
                <a:gd name="connsiteY3" fmla="*/ 0 h 13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11" h="136775">
                  <a:moveTo>
                    <a:pt x="73836" y="0"/>
                  </a:moveTo>
                  <a:lnTo>
                    <a:pt x="140711" y="136775"/>
                  </a:lnTo>
                  <a:lnTo>
                    <a:pt x="0" y="71770"/>
                  </a:lnTo>
                  <a:lnTo>
                    <a:pt x="73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47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169" name="任意多边形 12"/>
            <p:cNvSpPr/>
            <p:nvPr userDrawn="1"/>
          </p:nvSpPr>
          <p:spPr>
            <a:xfrm>
              <a:off x="567635" y="798383"/>
              <a:ext cx="104420" cy="142706"/>
            </a:xfrm>
            <a:custGeom>
              <a:avLst/>
              <a:gdLst>
                <a:gd name="connsiteX0" fmla="*/ 0 w 104420"/>
                <a:gd name="connsiteY0" fmla="*/ 0 h 142706"/>
                <a:gd name="connsiteX1" fmla="*/ 104420 w 104420"/>
                <a:gd name="connsiteY1" fmla="*/ 0 h 142706"/>
                <a:gd name="connsiteX2" fmla="*/ 52210 w 104420"/>
                <a:gd name="connsiteY2" fmla="*/ 142706 h 142706"/>
                <a:gd name="connsiteX3" fmla="*/ 0 w 104420"/>
                <a:gd name="connsiteY3" fmla="*/ 0 h 14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20" h="142706">
                  <a:moveTo>
                    <a:pt x="0" y="0"/>
                  </a:moveTo>
                  <a:lnTo>
                    <a:pt x="104420" y="0"/>
                  </a:lnTo>
                  <a:lnTo>
                    <a:pt x="52210" y="142706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47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spd="slow" advTm="0">
    <p:random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2_空白">
    <p:spTree>
      <p:nvGrpSpPr>
        <p:cNvPr id="3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random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4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random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3_空白">
    <p:spTree>
      <p:nvGrpSpPr>
        <p:cNvPr id="4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44" name="矩形 3"/>
          <p:cNvSpPr/>
          <p:nvPr userDrawn="1"/>
        </p:nvSpPr>
        <p:spPr>
          <a:xfrm>
            <a:off x="0" y="0"/>
            <a:ext cx="9144000" cy="5143500"/>
          </a:xfrm>
          <a:prstGeom prst="rect"/>
          <a:blipFill rotWithShape="1" dpi="0">
            <a:blip xmlns:r="http://schemas.openxmlformats.org/officeDocument/2006/relationships" r:embed="rId1" cstate="print">
              <a:alphaModFix amt="50000"/>
            </a:blip>
            <a:srcRect/>
            <a:tile algn="tl" flip="none" sx="100000" sy="100000" tx="0" ty="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289" lIns="68571" rIns="68571" rtlCol="0" tIns="34289"/>
          <a:p>
            <a:pPr algn="ctr" defTabSz="685647"/>
            <a:endParaRPr altLang="en-US" dirty="0" sz="1400" lang="zh-CN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0">
    <p:random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4_空白">
    <p:spTree>
      <p:nvGrpSpPr>
        <p:cNvPr id="1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图片 22"/>
          <p:cNvPicPr>
            <a:picLocks noChangeAspect="1"/>
          </p:cNvPicPr>
          <p:nvPr userDrawn="1"/>
        </p:nvPicPr>
        <p:blipFill rotWithShape="1"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8107566" y="-10236"/>
            <a:ext cx="1043260" cy="1223818"/>
          </a:xfrm>
          <a:prstGeom prst="rect"/>
        </p:spPr>
      </p:pic>
      <p:sp>
        <p:nvSpPr>
          <p:cNvPr id="1048814" name="TextBox 15"/>
          <p:cNvSpPr txBox="1"/>
          <p:nvPr userDrawn="1"/>
        </p:nvSpPr>
        <p:spPr>
          <a:xfrm>
            <a:off x="8709286" y="134748"/>
            <a:ext cx="340825" cy="236586"/>
          </a:xfrm>
          <a:prstGeom prst="rect"/>
          <a:noFill/>
        </p:spPr>
        <p:txBody>
          <a:bodyPr bIns="25709" lIns="51416" rIns="51416" rtlCol="0" tIns="25709" wrap="square">
            <a:spAutoFit/>
          </a:bodyPr>
          <a:p>
            <a:pPr algn="ctr" defTabSz="685647"/>
            <a:fld id="{2EEF1883-7A0E-4F66-9932-E581691AD397}" type="slidenum">
              <a:rPr altLang="en-US" b="1" sz="1200" lang="zh-CN" smtClean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685647"/>
              <a:t>‹#›</a:t>
            </a:fld>
            <a:r>
              <a:rPr altLang="en-US" b="1" dirty="0" sz="1100" lang="zh-CN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  <p:grpSp>
        <p:nvGrpSpPr>
          <p:cNvPr id="187" name="组合 2"/>
          <p:cNvGrpSpPr/>
          <p:nvPr userDrawn="1"/>
        </p:nvGrpSpPr>
        <p:grpSpPr>
          <a:xfrm>
            <a:off x="272188" y="331519"/>
            <a:ext cx="545720" cy="530453"/>
            <a:chOff x="256032" y="233819"/>
            <a:chExt cx="727626" cy="707270"/>
          </a:xfrm>
        </p:grpSpPr>
        <p:sp>
          <p:nvSpPr>
            <p:cNvPr id="1048815" name="任意多边形 20"/>
            <p:cNvSpPr/>
            <p:nvPr userDrawn="1"/>
          </p:nvSpPr>
          <p:spPr>
            <a:xfrm>
              <a:off x="567635" y="233819"/>
              <a:ext cx="104420" cy="142706"/>
            </a:xfrm>
            <a:custGeom>
              <a:avLst/>
              <a:gdLst>
                <a:gd name="connsiteX0" fmla="*/ 52210 w 104420"/>
                <a:gd name="connsiteY0" fmla="*/ 0 h 142706"/>
                <a:gd name="connsiteX1" fmla="*/ 104420 w 104420"/>
                <a:gd name="connsiteY1" fmla="*/ 142706 h 142706"/>
                <a:gd name="connsiteX2" fmla="*/ 0 w 104420"/>
                <a:gd name="connsiteY2" fmla="*/ 142706 h 142706"/>
                <a:gd name="connsiteX3" fmla="*/ 52210 w 104420"/>
                <a:gd name="connsiteY3" fmla="*/ 0 h 14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20" h="142706">
                  <a:moveTo>
                    <a:pt x="52210" y="0"/>
                  </a:moveTo>
                  <a:lnTo>
                    <a:pt x="104420" y="142706"/>
                  </a:lnTo>
                  <a:lnTo>
                    <a:pt x="0" y="142706"/>
                  </a:lnTo>
                  <a:lnTo>
                    <a:pt x="5221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47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816" name="任意多边形 19"/>
            <p:cNvSpPr/>
            <p:nvPr userDrawn="1"/>
          </p:nvSpPr>
          <p:spPr>
            <a:xfrm>
              <a:off x="362582" y="337388"/>
              <a:ext cx="140745" cy="136808"/>
            </a:xfrm>
            <a:custGeom>
              <a:avLst/>
              <a:gdLst>
                <a:gd name="connsiteX0" fmla="*/ 0 w 140745"/>
                <a:gd name="connsiteY0" fmla="*/ 0 h 136808"/>
                <a:gd name="connsiteX1" fmla="*/ 140745 w 140745"/>
                <a:gd name="connsiteY1" fmla="*/ 65038 h 136808"/>
                <a:gd name="connsiteX2" fmla="*/ 66909 w 140745"/>
                <a:gd name="connsiteY2" fmla="*/ 136808 h 136808"/>
                <a:gd name="connsiteX3" fmla="*/ 0 w 140745"/>
                <a:gd name="connsiteY3" fmla="*/ 0 h 13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45" h="136808">
                  <a:moveTo>
                    <a:pt x="0" y="0"/>
                  </a:moveTo>
                  <a:lnTo>
                    <a:pt x="140745" y="65038"/>
                  </a:lnTo>
                  <a:lnTo>
                    <a:pt x="66909" y="136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47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817" name="任意多边形 18"/>
            <p:cNvSpPr/>
            <p:nvPr userDrawn="1"/>
          </p:nvSpPr>
          <p:spPr>
            <a:xfrm>
              <a:off x="736363" y="337388"/>
              <a:ext cx="140711" cy="136808"/>
            </a:xfrm>
            <a:custGeom>
              <a:avLst/>
              <a:gdLst>
                <a:gd name="connsiteX0" fmla="*/ 140711 w 140711"/>
                <a:gd name="connsiteY0" fmla="*/ 0 h 136808"/>
                <a:gd name="connsiteX1" fmla="*/ 73836 w 140711"/>
                <a:gd name="connsiteY1" fmla="*/ 136808 h 136808"/>
                <a:gd name="connsiteX2" fmla="*/ 0 w 140711"/>
                <a:gd name="connsiteY2" fmla="*/ 65038 h 136808"/>
                <a:gd name="connsiteX3" fmla="*/ 140711 w 140711"/>
                <a:gd name="connsiteY3" fmla="*/ 0 h 13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11" h="136808">
                  <a:moveTo>
                    <a:pt x="140711" y="0"/>
                  </a:moveTo>
                  <a:lnTo>
                    <a:pt x="73836" y="136808"/>
                  </a:lnTo>
                  <a:lnTo>
                    <a:pt x="0" y="65038"/>
                  </a:lnTo>
                  <a:lnTo>
                    <a:pt x="1407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47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818" name="任意多边形 17"/>
            <p:cNvSpPr/>
            <p:nvPr userDrawn="1"/>
          </p:nvSpPr>
          <p:spPr>
            <a:xfrm>
              <a:off x="437939" y="410636"/>
              <a:ext cx="363814" cy="353636"/>
            </a:xfrm>
            <a:custGeom>
              <a:avLst/>
              <a:gdLst>
                <a:gd name="connsiteX0" fmla="*/ 181907 w 363814"/>
                <a:gd name="connsiteY0" fmla="*/ 0 h 353636"/>
                <a:gd name="connsiteX1" fmla="*/ 363814 w 363814"/>
                <a:gd name="connsiteY1" fmla="*/ 176818 h 353636"/>
                <a:gd name="connsiteX2" fmla="*/ 181907 w 363814"/>
                <a:gd name="connsiteY2" fmla="*/ 353636 h 353636"/>
                <a:gd name="connsiteX3" fmla="*/ 0 w 363814"/>
                <a:gd name="connsiteY3" fmla="*/ 176818 h 353636"/>
                <a:gd name="connsiteX4" fmla="*/ 181907 w 363814"/>
                <a:gd name="connsiteY4" fmla="*/ 0 h 35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814" h="353636">
                  <a:moveTo>
                    <a:pt x="181907" y="0"/>
                  </a:moveTo>
                  <a:cubicBezTo>
                    <a:pt x="282371" y="0"/>
                    <a:pt x="363814" y="79164"/>
                    <a:pt x="363814" y="176818"/>
                  </a:cubicBezTo>
                  <a:cubicBezTo>
                    <a:pt x="363814" y="274472"/>
                    <a:pt x="282371" y="353636"/>
                    <a:pt x="181907" y="353636"/>
                  </a:cubicBezTo>
                  <a:cubicBezTo>
                    <a:pt x="81443" y="353636"/>
                    <a:pt x="0" y="274472"/>
                    <a:pt x="0" y="176818"/>
                  </a:cubicBezTo>
                  <a:cubicBezTo>
                    <a:pt x="0" y="79164"/>
                    <a:pt x="81443" y="0"/>
                    <a:pt x="1819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47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819" name="任意多边形 16"/>
            <p:cNvSpPr/>
            <p:nvPr userDrawn="1"/>
          </p:nvSpPr>
          <p:spPr>
            <a:xfrm>
              <a:off x="256032" y="536704"/>
              <a:ext cx="146814" cy="101500"/>
            </a:xfrm>
            <a:custGeom>
              <a:avLst/>
              <a:gdLst>
                <a:gd name="connsiteX0" fmla="*/ 146814 w 146814"/>
                <a:gd name="connsiteY0" fmla="*/ 0 h 101500"/>
                <a:gd name="connsiteX1" fmla="*/ 146814 w 146814"/>
                <a:gd name="connsiteY1" fmla="*/ 101500 h 101500"/>
                <a:gd name="connsiteX2" fmla="*/ 0 w 146814"/>
                <a:gd name="connsiteY2" fmla="*/ 50750 h 101500"/>
                <a:gd name="connsiteX3" fmla="*/ 146814 w 146814"/>
                <a:gd name="connsiteY3" fmla="*/ 0 h 10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14" h="101500">
                  <a:moveTo>
                    <a:pt x="146814" y="0"/>
                  </a:moveTo>
                  <a:lnTo>
                    <a:pt x="146814" y="101500"/>
                  </a:lnTo>
                  <a:lnTo>
                    <a:pt x="0" y="50750"/>
                  </a:lnTo>
                  <a:lnTo>
                    <a:pt x="1468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47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820" name="任意多边形 15"/>
            <p:cNvSpPr/>
            <p:nvPr userDrawn="1"/>
          </p:nvSpPr>
          <p:spPr>
            <a:xfrm>
              <a:off x="836844" y="536704"/>
              <a:ext cx="146814" cy="101500"/>
            </a:xfrm>
            <a:custGeom>
              <a:avLst/>
              <a:gdLst>
                <a:gd name="connsiteX0" fmla="*/ 0 w 146814"/>
                <a:gd name="connsiteY0" fmla="*/ 0 h 101500"/>
                <a:gd name="connsiteX1" fmla="*/ 146814 w 146814"/>
                <a:gd name="connsiteY1" fmla="*/ 50750 h 101500"/>
                <a:gd name="connsiteX2" fmla="*/ 0 w 146814"/>
                <a:gd name="connsiteY2" fmla="*/ 101500 h 101500"/>
                <a:gd name="connsiteX3" fmla="*/ 0 w 146814"/>
                <a:gd name="connsiteY3" fmla="*/ 0 h 10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14" h="101500">
                  <a:moveTo>
                    <a:pt x="0" y="0"/>
                  </a:moveTo>
                  <a:lnTo>
                    <a:pt x="146814" y="50750"/>
                  </a:lnTo>
                  <a:lnTo>
                    <a:pt x="0" y="10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47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821" name="任意多边形 14"/>
            <p:cNvSpPr/>
            <p:nvPr userDrawn="1"/>
          </p:nvSpPr>
          <p:spPr>
            <a:xfrm>
              <a:off x="362582" y="700712"/>
              <a:ext cx="140745" cy="136775"/>
            </a:xfrm>
            <a:custGeom>
              <a:avLst/>
              <a:gdLst>
                <a:gd name="connsiteX0" fmla="*/ 66909 w 140745"/>
                <a:gd name="connsiteY0" fmla="*/ 0 h 136775"/>
                <a:gd name="connsiteX1" fmla="*/ 140745 w 140745"/>
                <a:gd name="connsiteY1" fmla="*/ 71770 h 136775"/>
                <a:gd name="connsiteX2" fmla="*/ 0 w 140745"/>
                <a:gd name="connsiteY2" fmla="*/ 136775 h 136775"/>
                <a:gd name="connsiteX3" fmla="*/ 66909 w 140745"/>
                <a:gd name="connsiteY3" fmla="*/ 0 h 13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45" h="136775">
                  <a:moveTo>
                    <a:pt x="66909" y="0"/>
                  </a:moveTo>
                  <a:lnTo>
                    <a:pt x="140745" y="71770"/>
                  </a:lnTo>
                  <a:lnTo>
                    <a:pt x="0" y="136775"/>
                  </a:lnTo>
                  <a:lnTo>
                    <a:pt x="66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47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822" name="任意多边形 13"/>
            <p:cNvSpPr/>
            <p:nvPr userDrawn="1"/>
          </p:nvSpPr>
          <p:spPr>
            <a:xfrm>
              <a:off x="736363" y="700712"/>
              <a:ext cx="140711" cy="136775"/>
            </a:xfrm>
            <a:custGeom>
              <a:avLst/>
              <a:gdLst>
                <a:gd name="connsiteX0" fmla="*/ 73836 w 140711"/>
                <a:gd name="connsiteY0" fmla="*/ 0 h 136775"/>
                <a:gd name="connsiteX1" fmla="*/ 140711 w 140711"/>
                <a:gd name="connsiteY1" fmla="*/ 136775 h 136775"/>
                <a:gd name="connsiteX2" fmla="*/ 0 w 140711"/>
                <a:gd name="connsiteY2" fmla="*/ 71770 h 136775"/>
                <a:gd name="connsiteX3" fmla="*/ 73836 w 140711"/>
                <a:gd name="connsiteY3" fmla="*/ 0 h 13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11" h="136775">
                  <a:moveTo>
                    <a:pt x="73836" y="0"/>
                  </a:moveTo>
                  <a:lnTo>
                    <a:pt x="140711" y="136775"/>
                  </a:lnTo>
                  <a:lnTo>
                    <a:pt x="0" y="71770"/>
                  </a:lnTo>
                  <a:lnTo>
                    <a:pt x="73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47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823" name="任意多边形 12"/>
            <p:cNvSpPr/>
            <p:nvPr userDrawn="1"/>
          </p:nvSpPr>
          <p:spPr>
            <a:xfrm>
              <a:off x="567635" y="798383"/>
              <a:ext cx="104420" cy="142706"/>
            </a:xfrm>
            <a:custGeom>
              <a:avLst/>
              <a:gdLst>
                <a:gd name="connsiteX0" fmla="*/ 0 w 104420"/>
                <a:gd name="connsiteY0" fmla="*/ 0 h 142706"/>
                <a:gd name="connsiteX1" fmla="*/ 104420 w 104420"/>
                <a:gd name="connsiteY1" fmla="*/ 0 h 142706"/>
                <a:gd name="connsiteX2" fmla="*/ 52210 w 104420"/>
                <a:gd name="connsiteY2" fmla="*/ 142706 h 142706"/>
                <a:gd name="connsiteX3" fmla="*/ 0 w 104420"/>
                <a:gd name="connsiteY3" fmla="*/ 0 h 14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20" h="142706">
                  <a:moveTo>
                    <a:pt x="0" y="0"/>
                  </a:moveTo>
                  <a:lnTo>
                    <a:pt x="104420" y="0"/>
                  </a:lnTo>
                  <a:lnTo>
                    <a:pt x="52210" y="142706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47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spd="slow" advTm="0">
    <p:random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2_空白">
    <p:spTree>
      <p:nvGrpSpPr>
        <p:cNvPr id="4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random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4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random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3_空白">
    <p:spTree>
      <p:nvGrpSpPr>
        <p:cNvPr id="4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67" name="矩形 3"/>
          <p:cNvSpPr/>
          <p:nvPr userDrawn="1"/>
        </p:nvSpPr>
        <p:spPr>
          <a:xfrm>
            <a:off x="0" y="0"/>
            <a:ext cx="9144000" cy="5143500"/>
          </a:xfrm>
          <a:prstGeom prst="rect"/>
          <a:blipFill rotWithShape="1" dpi="0">
            <a:blip xmlns:r="http://schemas.openxmlformats.org/officeDocument/2006/relationships" r:embed="rId1" cstate="print">
              <a:alphaModFix amt="50000"/>
            </a:blip>
            <a:srcRect/>
            <a:tile algn="tl" flip="none" sx="100000" sy="100000" tx="0" ty="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289" lIns="68573" rIns="68573" rtlCol="0" tIns="34289"/>
          <a:p>
            <a:pPr algn="ctr" defTabSz="685664"/>
            <a:endParaRPr altLang="en-US" dirty="0" sz="1400" lang="zh-CN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4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23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624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130">
              <a:buNone/>
              <a:defRPr b="1" sz="2000"/>
            </a:lvl2pPr>
            <a:lvl3pPr indent="0" marL="914265">
              <a:buNone/>
              <a:defRPr b="1" sz="1800"/>
            </a:lvl3pPr>
            <a:lvl4pPr indent="0" marL="1371396">
              <a:buNone/>
              <a:defRPr b="1" sz="1600"/>
            </a:lvl4pPr>
            <a:lvl5pPr indent="0" marL="1828529">
              <a:buNone/>
              <a:defRPr b="1" sz="1600"/>
            </a:lvl5pPr>
            <a:lvl6pPr indent="0" marL="2285658">
              <a:buNone/>
              <a:defRPr b="1" sz="1600"/>
            </a:lvl6pPr>
            <a:lvl7pPr indent="0" marL="2742788">
              <a:buNone/>
              <a:defRPr b="1" sz="1600"/>
            </a:lvl7pPr>
            <a:lvl8pPr indent="0" marL="3199920">
              <a:buNone/>
              <a:defRPr b="1" sz="1600"/>
            </a:lvl8pPr>
            <a:lvl9pPr indent="0" marL="3657052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625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626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65" y="1151335"/>
            <a:ext cx="4041775" cy="47982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130">
              <a:buNone/>
              <a:defRPr b="1" sz="2000"/>
            </a:lvl2pPr>
            <a:lvl3pPr indent="0" marL="914265">
              <a:buNone/>
              <a:defRPr b="1" sz="1800"/>
            </a:lvl3pPr>
            <a:lvl4pPr indent="0" marL="1371396">
              <a:buNone/>
              <a:defRPr b="1" sz="1600"/>
            </a:lvl4pPr>
            <a:lvl5pPr indent="0" marL="1828529">
              <a:buNone/>
              <a:defRPr b="1" sz="1600"/>
            </a:lvl5pPr>
            <a:lvl6pPr indent="0" marL="2285658">
              <a:buNone/>
              <a:defRPr b="1" sz="1600"/>
            </a:lvl6pPr>
            <a:lvl7pPr indent="0" marL="2742788">
              <a:buNone/>
              <a:defRPr b="1" sz="1600"/>
            </a:lvl7pPr>
            <a:lvl8pPr indent="0" marL="3199920">
              <a:buNone/>
              <a:defRPr b="1" sz="1600"/>
            </a:lvl8pPr>
            <a:lvl9pPr indent="0" marL="3657052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627" name="内容占位符 5"/>
          <p:cNvSpPr>
            <a:spLocks noGrp="1"/>
          </p:cNvSpPr>
          <p:nvPr>
            <p:ph sz="quarter" idx="4"/>
          </p:nvPr>
        </p:nvSpPr>
        <p:spPr>
          <a:xfrm>
            <a:off x="4645065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62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30820CF-B880-4189-942D-D702A7CBA730}" type="datetimeFigureOut">
              <a:rPr altLang="en-US" lang="zh-CN" smtClean="0"/>
              <a:t>2019/4/11</a:t>
            </a:fld>
            <a:endParaRPr altLang="en-US" lang="zh-CN"/>
          </a:p>
        </p:txBody>
      </p:sp>
      <p:sp>
        <p:nvSpPr>
          <p:cNvPr id="104962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63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2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图片 22"/>
          <p:cNvPicPr>
            <a:picLocks noChangeAspect="1"/>
          </p:cNvPicPr>
          <p:nvPr userDrawn="1"/>
        </p:nvPicPr>
        <p:blipFill rotWithShape="1"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8107566" y="-10236"/>
            <a:ext cx="1043260" cy="1223818"/>
          </a:xfrm>
          <a:prstGeom prst="rect"/>
        </p:spPr>
      </p:pic>
      <p:sp>
        <p:nvSpPr>
          <p:cNvPr id="1048853" name="TextBox 15"/>
          <p:cNvSpPr txBox="1"/>
          <p:nvPr userDrawn="1"/>
        </p:nvSpPr>
        <p:spPr>
          <a:xfrm>
            <a:off x="8709285" y="134748"/>
            <a:ext cx="340825" cy="236586"/>
          </a:xfrm>
          <a:prstGeom prst="rect"/>
          <a:noFill/>
        </p:spPr>
        <p:txBody>
          <a:bodyPr bIns="25709" lIns="51417" rIns="51417" rtlCol="0" tIns="25709" wrap="square">
            <a:spAutoFit/>
          </a:bodyPr>
          <a:p>
            <a:pPr algn="ctr" defTabSz="685664"/>
            <a:fld id="{2EEF1883-7A0E-4F66-9932-E581691AD397}" type="slidenum">
              <a:rPr altLang="en-US" b="1" sz="1200" lang="zh-CN" smtClean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685664"/>
              <a:t>‹#›</a:t>
            </a:fld>
            <a:r>
              <a:rPr altLang="en-US" b="1" dirty="0" sz="1100" lang="zh-CN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  <p:sp>
        <p:nvSpPr>
          <p:cNvPr id="1048854" name="Freeform 103"/>
          <p:cNvSpPr>
            <a:spLocks noEditPoints="1"/>
          </p:cNvSpPr>
          <p:nvPr userDrawn="1"/>
        </p:nvSpPr>
        <p:spPr bwMode="auto">
          <a:xfrm>
            <a:off x="8414659" y="4233049"/>
            <a:ext cx="589190" cy="910471"/>
          </a:xfrm>
          <a:custGeom>
            <a:avLst/>
            <a:gdLst>
              <a:gd name="T0" fmla="*/ 217 w 238"/>
              <a:gd name="T1" fmla="*/ 303 h 368"/>
              <a:gd name="T2" fmla="*/ 193 w 238"/>
              <a:gd name="T3" fmla="*/ 255 h 368"/>
              <a:gd name="T4" fmla="*/ 175 w 238"/>
              <a:gd name="T5" fmla="*/ 236 h 368"/>
              <a:gd name="T6" fmla="*/ 181 w 238"/>
              <a:gd name="T7" fmla="*/ 231 h 368"/>
              <a:gd name="T8" fmla="*/ 153 w 238"/>
              <a:gd name="T9" fmla="*/ 182 h 368"/>
              <a:gd name="T10" fmla="*/ 131 w 238"/>
              <a:gd name="T11" fmla="*/ 137 h 368"/>
              <a:gd name="T12" fmla="*/ 122 w 238"/>
              <a:gd name="T13" fmla="*/ 113 h 368"/>
              <a:gd name="T14" fmla="*/ 131 w 238"/>
              <a:gd name="T15" fmla="*/ 85 h 368"/>
              <a:gd name="T16" fmla="*/ 134 w 238"/>
              <a:gd name="T17" fmla="*/ 59 h 368"/>
              <a:gd name="T18" fmla="*/ 129 w 238"/>
              <a:gd name="T19" fmla="*/ 48 h 368"/>
              <a:gd name="T20" fmla="*/ 89 w 238"/>
              <a:gd name="T21" fmla="*/ 43 h 368"/>
              <a:gd name="T22" fmla="*/ 64 w 238"/>
              <a:gd name="T23" fmla="*/ 42 h 368"/>
              <a:gd name="T24" fmla="*/ 63 w 238"/>
              <a:gd name="T25" fmla="*/ 11 h 368"/>
              <a:gd name="T26" fmla="*/ 35 w 238"/>
              <a:gd name="T27" fmla="*/ 3 h 368"/>
              <a:gd name="T28" fmla="*/ 22 w 238"/>
              <a:gd name="T29" fmla="*/ 21 h 368"/>
              <a:gd name="T30" fmla="*/ 21 w 238"/>
              <a:gd name="T31" fmla="*/ 34 h 368"/>
              <a:gd name="T32" fmla="*/ 24 w 238"/>
              <a:gd name="T33" fmla="*/ 40 h 368"/>
              <a:gd name="T34" fmla="*/ 26 w 238"/>
              <a:gd name="T35" fmla="*/ 44 h 368"/>
              <a:gd name="T36" fmla="*/ 27 w 238"/>
              <a:gd name="T37" fmla="*/ 48 h 368"/>
              <a:gd name="T38" fmla="*/ 30 w 238"/>
              <a:gd name="T39" fmla="*/ 54 h 368"/>
              <a:gd name="T40" fmla="*/ 41 w 238"/>
              <a:gd name="T41" fmla="*/ 56 h 368"/>
              <a:gd name="T42" fmla="*/ 47 w 238"/>
              <a:gd name="T43" fmla="*/ 61 h 368"/>
              <a:gd name="T44" fmla="*/ 47 w 238"/>
              <a:gd name="T45" fmla="*/ 92 h 368"/>
              <a:gd name="T46" fmla="*/ 57 w 238"/>
              <a:gd name="T47" fmla="*/ 117 h 368"/>
              <a:gd name="T48" fmla="*/ 37 w 238"/>
              <a:gd name="T49" fmla="*/ 119 h 368"/>
              <a:gd name="T50" fmla="*/ 20 w 238"/>
              <a:gd name="T51" fmla="*/ 108 h 368"/>
              <a:gd name="T52" fmla="*/ 13 w 238"/>
              <a:gd name="T53" fmla="*/ 104 h 368"/>
              <a:gd name="T54" fmla="*/ 8 w 238"/>
              <a:gd name="T55" fmla="*/ 108 h 368"/>
              <a:gd name="T56" fmla="*/ 4 w 238"/>
              <a:gd name="T57" fmla="*/ 109 h 368"/>
              <a:gd name="T58" fmla="*/ 3 w 238"/>
              <a:gd name="T59" fmla="*/ 112 h 368"/>
              <a:gd name="T60" fmla="*/ 3 w 238"/>
              <a:gd name="T61" fmla="*/ 117 h 368"/>
              <a:gd name="T62" fmla="*/ 1 w 238"/>
              <a:gd name="T63" fmla="*/ 119 h 368"/>
              <a:gd name="T64" fmla="*/ 1 w 238"/>
              <a:gd name="T65" fmla="*/ 122 h 368"/>
              <a:gd name="T66" fmla="*/ 11 w 238"/>
              <a:gd name="T67" fmla="*/ 127 h 368"/>
              <a:gd name="T68" fmla="*/ 28 w 238"/>
              <a:gd name="T69" fmla="*/ 130 h 368"/>
              <a:gd name="T70" fmla="*/ 68 w 238"/>
              <a:gd name="T71" fmla="*/ 138 h 368"/>
              <a:gd name="T72" fmla="*/ 82 w 238"/>
              <a:gd name="T73" fmla="*/ 165 h 368"/>
              <a:gd name="T74" fmla="*/ 62 w 238"/>
              <a:gd name="T75" fmla="*/ 207 h 368"/>
              <a:gd name="T76" fmla="*/ 53 w 238"/>
              <a:gd name="T77" fmla="*/ 246 h 368"/>
              <a:gd name="T78" fmla="*/ 89 w 238"/>
              <a:gd name="T79" fmla="*/ 261 h 368"/>
              <a:gd name="T80" fmla="*/ 131 w 238"/>
              <a:gd name="T81" fmla="*/ 264 h 368"/>
              <a:gd name="T82" fmla="*/ 149 w 238"/>
              <a:gd name="T83" fmla="*/ 273 h 368"/>
              <a:gd name="T84" fmla="*/ 160 w 238"/>
              <a:gd name="T85" fmla="*/ 295 h 368"/>
              <a:gd name="T86" fmla="*/ 162 w 238"/>
              <a:gd name="T87" fmla="*/ 313 h 368"/>
              <a:gd name="T88" fmla="*/ 172 w 238"/>
              <a:gd name="T89" fmla="*/ 298 h 368"/>
              <a:gd name="T90" fmla="*/ 175 w 238"/>
              <a:gd name="T91" fmla="*/ 272 h 368"/>
              <a:gd name="T92" fmla="*/ 202 w 238"/>
              <a:gd name="T93" fmla="*/ 313 h 368"/>
              <a:gd name="T94" fmla="*/ 203 w 238"/>
              <a:gd name="T95" fmla="*/ 336 h 368"/>
              <a:gd name="T96" fmla="*/ 196 w 238"/>
              <a:gd name="T97" fmla="*/ 365 h 368"/>
              <a:gd name="T98" fmla="*/ 211 w 238"/>
              <a:gd name="T99" fmla="*/ 360 h 368"/>
              <a:gd name="T100" fmla="*/ 232 w 238"/>
              <a:gd name="T101" fmla="*/ 331 h 368"/>
              <a:gd name="T102" fmla="*/ 231 w 238"/>
              <a:gd name="T103" fmla="*/ 313 h 368"/>
              <a:gd name="T104" fmla="*/ 112 w 238"/>
              <a:gd name="T105" fmla="*/ 65 h 368"/>
              <a:gd name="T106" fmla="*/ 110 w 238"/>
              <a:gd name="T107" fmla="*/ 84 h 368"/>
              <a:gd name="T108" fmla="*/ 103 w 238"/>
              <a:gd name="T109" fmla="*/ 67 h 368"/>
              <a:gd name="T110" fmla="*/ 104 w 238"/>
              <a:gd name="T111" fmla="*/ 235 h 368"/>
              <a:gd name="T112" fmla="*/ 143 w 238"/>
              <a:gd name="T113" fmla="*/ 244 h 368"/>
              <a:gd name="T114" fmla="*/ 133 w 238"/>
              <a:gd name="T115" fmla="*/ 246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38" h="368">
                <a:moveTo>
                  <a:pt x="231" y="313"/>
                </a:moveTo>
                <a:cubicBezTo>
                  <a:pt x="229" y="312"/>
                  <a:pt x="219" y="306"/>
                  <a:pt x="217" y="303"/>
                </a:cubicBezTo>
                <a:cubicBezTo>
                  <a:pt x="215" y="300"/>
                  <a:pt x="206" y="283"/>
                  <a:pt x="204" y="278"/>
                </a:cubicBezTo>
                <a:cubicBezTo>
                  <a:pt x="203" y="273"/>
                  <a:pt x="195" y="259"/>
                  <a:pt x="193" y="255"/>
                </a:cubicBezTo>
                <a:cubicBezTo>
                  <a:pt x="190" y="252"/>
                  <a:pt x="181" y="243"/>
                  <a:pt x="179" y="242"/>
                </a:cubicBezTo>
                <a:cubicBezTo>
                  <a:pt x="178" y="241"/>
                  <a:pt x="175" y="236"/>
                  <a:pt x="175" y="236"/>
                </a:cubicBezTo>
                <a:cubicBezTo>
                  <a:pt x="175" y="236"/>
                  <a:pt x="175" y="235"/>
                  <a:pt x="176" y="235"/>
                </a:cubicBezTo>
                <a:cubicBezTo>
                  <a:pt x="178" y="234"/>
                  <a:pt x="182" y="233"/>
                  <a:pt x="181" y="231"/>
                </a:cubicBezTo>
                <a:cubicBezTo>
                  <a:pt x="181" y="230"/>
                  <a:pt x="180" y="222"/>
                  <a:pt x="177" y="218"/>
                </a:cubicBezTo>
                <a:cubicBezTo>
                  <a:pt x="175" y="215"/>
                  <a:pt x="153" y="182"/>
                  <a:pt x="153" y="182"/>
                </a:cubicBezTo>
                <a:cubicBezTo>
                  <a:pt x="153" y="182"/>
                  <a:pt x="152" y="174"/>
                  <a:pt x="151" y="166"/>
                </a:cubicBezTo>
                <a:cubicBezTo>
                  <a:pt x="150" y="157"/>
                  <a:pt x="133" y="140"/>
                  <a:pt x="131" y="137"/>
                </a:cubicBezTo>
                <a:cubicBezTo>
                  <a:pt x="129" y="134"/>
                  <a:pt x="124" y="125"/>
                  <a:pt x="123" y="120"/>
                </a:cubicBezTo>
                <a:cubicBezTo>
                  <a:pt x="122" y="116"/>
                  <a:pt x="122" y="114"/>
                  <a:pt x="122" y="113"/>
                </a:cubicBezTo>
                <a:cubicBezTo>
                  <a:pt x="122" y="113"/>
                  <a:pt x="125" y="102"/>
                  <a:pt x="125" y="102"/>
                </a:cubicBezTo>
                <a:cubicBezTo>
                  <a:pt x="125" y="102"/>
                  <a:pt x="130" y="87"/>
                  <a:pt x="131" y="85"/>
                </a:cubicBezTo>
                <a:cubicBezTo>
                  <a:pt x="131" y="84"/>
                  <a:pt x="133" y="73"/>
                  <a:pt x="134" y="71"/>
                </a:cubicBezTo>
                <a:cubicBezTo>
                  <a:pt x="134" y="69"/>
                  <a:pt x="134" y="61"/>
                  <a:pt x="134" y="59"/>
                </a:cubicBezTo>
                <a:cubicBezTo>
                  <a:pt x="134" y="57"/>
                  <a:pt x="134" y="56"/>
                  <a:pt x="134" y="53"/>
                </a:cubicBezTo>
                <a:cubicBezTo>
                  <a:pt x="134" y="51"/>
                  <a:pt x="131" y="50"/>
                  <a:pt x="129" y="48"/>
                </a:cubicBezTo>
                <a:cubicBezTo>
                  <a:pt x="126" y="47"/>
                  <a:pt x="111" y="44"/>
                  <a:pt x="108" y="44"/>
                </a:cubicBezTo>
                <a:cubicBezTo>
                  <a:pt x="106" y="45"/>
                  <a:pt x="91" y="44"/>
                  <a:pt x="89" y="43"/>
                </a:cubicBezTo>
                <a:cubicBezTo>
                  <a:pt x="88" y="43"/>
                  <a:pt x="82" y="40"/>
                  <a:pt x="76" y="40"/>
                </a:cubicBezTo>
                <a:cubicBezTo>
                  <a:pt x="71" y="40"/>
                  <a:pt x="64" y="42"/>
                  <a:pt x="64" y="42"/>
                </a:cubicBezTo>
                <a:cubicBezTo>
                  <a:pt x="64" y="42"/>
                  <a:pt x="64" y="30"/>
                  <a:pt x="64" y="26"/>
                </a:cubicBezTo>
                <a:cubicBezTo>
                  <a:pt x="65" y="22"/>
                  <a:pt x="65" y="17"/>
                  <a:pt x="63" y="11"/>
                </a:cubicBezTo>
                <a:cubicBezTo>
                  <a:pt x="60" y="6"/>
                  <a:pt x="55" y="2"/>
                  <a:pt x="51" y="1"/>
                </a:cubicBezTo>
                <a:cubicBezTo>
                  <a:pt x="46" y="0"/>
                  <a:pt x="38" y="2"/>
                  <a:pt x="35" y="3"/>
                </a:cubicBezTo>
                <a:cubicBezTo>
                  <a:pt x="31" y="4"/>
                  <a:pt x="24" y="10"/>
                  <a:pt x="23" y="13"/>
                </a:cubicBezTo>
                <a:cubicBezTo>
                  <a:pt x="21" y="15"/>
                  <a:pt x="22" y="19"/>
                  <a:pt x="22" y="21"/>
                </a:cubicBezTo>
                <a:cubicBezTo>
                  <a:pt x="22" y="23"/>
                  <a:pt x="22" y="29"/>
                  <a:pt x="22" y="29"/>
                </a:cubicBezTo>
                <a:cubicBezTo>
                  <a:pt x="22" y="29"/>
                  <a:pt x="22" y="31"/>
                  <a:pt x="21" y="34"/>
                </a:cubicBezTo>
                <a:cubicBezTo>
                  <a:pt x="20" y="36"/>
                  <a:pt x="20" y="38"/>
                  <a:pt x="21" y="39"/>
                </a:cubicBezTo>
                <a:cubicBezTo>
                  <a:pt x="21" y="40"/>
                  <a:pt x="24" y="40"/>
                  <a:pt x="24" y="40"/>
                </a:cubicBezTo>
                <a:cubicBezTo>
                  <a:pt x="24" y="40"/>
                  <a:pt x="24" y="41"/>
                  <a:pt x="24" y="43"/>
                </a:cubicBezTo>
                <a:cubicBezTo>
                  <a:pt x="24" y="44"/>
                  <a:pt x="25" y="44"/>
                  <a:pt x="26" y="44"/>
                </a:cubicBezTo>
                <a:cubicBezTo>
                  <a:pt x="27" y="44"/>
                  <a:pt x="27" y="45"/>
                  <a:pt x="27" y="45"/>
                </a:cubicBezTo>
                <a:cubicBezTo>
                  <a:pt x="26" y="46"/>
                  <a:pt x="26" y="46"/>
                  <a:pt x="27" y="48"/>
                </a:cubicBezTo>
                <a:cubicBezTo>
                  <a:pt x="28" y="49"/>
                  <a:pt x="29" y="50"/>
                  <a:pt x="29" y="50"/>
                </a:cubicBezTo>
                <a:cubicBezTo>
                  <a:pt x="29" y="50"/>
                  <a:pt x="29" y="53"/>
                  <a:pt x="30" y="54"/>
                </a:cubicBezTo>
                <a:cubicBezTo>
                  <a:pt x="30" y="55"/>
                  <a:pt x="33" y="56"/>
                  <a:pt x="34" y="56"/>
                </a:cubicBezTo>
                <a:cubicBezTo>
                  <a:pt x="36" y="55"/>
                  <a:pt x="40" y="55"/>
                  <a:pt x="41" y="56"/>
                </a:cubicBezTo>
                <a:cubicBezTo>
                  <a:pt x="42" y="57"/>
                  <a:pt x="47" y="61"/>
                  <a:pt x="47" y="61"/>
                </a:cubicBezTo>
                <a:cubicBezTo>
                  <a:pt x="47" y="61"/>
                  <a:pt x="47" y="61"/>
                  <a:pt x="47" y="61"/>
                </a:cubicBezTo>
                <a:cubicBezTo>
                  <a:pt x="47" y="61"/>
                  <a:pt x="47" y="66"/>
                  <a:pt x="46" y="71"/>
                </a:cubicBezTo>
                <a:cubicBezTo>
                  <a:pt x="46" y="75"/>
                  <a:pt x="47" y="88"/>
                  <a:pt x="47" y="92"/>
                </a:cubicBezTo>
                <a:cubicBezTo>
                  <a:pt x="47" y="96"/>
                  <a:pt x="51" y="107"/>
                  <a:pt x="52" y="108"/>
                </a:cubicBezTo>
                <a:cubicBezTo>
                  <a:pt x="52" y="109"/>
                  <a:pt x="57" y="117"/>
                  <a:pt x="57" y="117"/>
                </a:cubicBezTo>
                <a:cubicBezTo>
                  <a:pt x="57" y="117"/>
                  <a:pt x="57" y="117"/>
                  <a:pt x="56" y="118"/>
                </a:cubicBezTo>
                <a:cubicBezTo>
                  <a:pt x="54" y="118"/>
                  <a:pt x="41" y="119"/>
                  <a:pt x="37" y="119"/>
                </a:cubicBezTo>
                <a:cubicBezTo>
                  <a:pt x="34" y="119"/>
                  <a:pt x="22" y="116"/>
                  <a:pt x="22" y="116"/>
                </a:cubicBezTo>
                <a:cubicBezTo>
                  <a:pt x="22" y="116"/>
                  <a:pt x="21" y="111"/>
                  <a:pt x="20" y="108"/>
                </a:cubicBezTo>
                <a:cubicBezTo>
                  <a:pt x="19" y="105"/>
                  <a:pt x="15" y="105"/>
                  <a:pt x="15" y="105"/>
                </a:cubicBezTo>
                <a:cubicBezTo>
                  <a:pt x="15" y="105"/>
                  <a:pt x="14" y="105"/>
                  <a:pt x="13" y="104"/>
                </a:cubicBezTo>
                <a:cubicBezTo>
                  <a:pt x="11" y="103"/>
                  <a:pt x="9" y="106"/>
                  <a:pt x="9" y="107"/>
                </a:cubicBezTo>
                <a:cubicBezTo>
                  <a:pt x="9" y="107"/>
                  <a:pt x="8" y="108"/>
                  <a:pt x="8" y="108"/>
                </a:cubicBezTo>
                <a:cubicBezTo>
                  <a:pt x="8" y="108"/>
                  <a:pt x="7" y="108"/>
                  <a:pt x="6" y="108"/>
                </a:cubicBezTo>
                <a:cubicBezTo>
                  <a:pt x="5" y="108"/>
                  <a:pt x="4" y="108"/>
                  <a:pt x="4" y="109"/>
                </a:cubicBezTo>
                <a:cubicBezTo>
                  <a:pt x="4" y="110"/>
                  <a:pt x="5" y="112"/>
                  <a:pt x="5" y="112"/>
                </a:cubicBezTo>
                <a:cubicBezTo>
                  <a:pt x="5" y="112"/>
                  <a:pt x="3" y="112"/>
                  <a:pt x="3" y="112"/>
                </a:cubicBezTo>
                <a:cubicBezTo>
                  <a:pt x="2" y="113"/>
                  <a:pt x="2" y="114"/>
                  <a:pt x="2" y="115"/>
                </a:cubicBezTo>
                <a:cubicBezTo>
                  <a:pt x="3" y="115"/>
                  <a:pt x="3" y="117"/>
                  <a:pt x="3" y="117"/>
                </a:cubicBezTo>
                <a:cubicBezTo>
                  <a:pt x="3" y="117"/>
                  <a:pt x="3" y="117"/>
                  <a:pt x="2" y="117"/>
                </a:cubicBezTo>
                <a:cubicBezTo>
                  <a:pt x="0" y="117"/>
                  <a:pt x="1" y="118"/>
                  <a:pt x="1" y="119"/>
                </a:cubicBezTo>
                <a:cubicBezTo>
                  <a:pt x="2" y="120"/>
                  <a:pt x="2" y="121"/>
                  <a:pt x="2" y="121"/>
                </a:cubicBezTo>
                <a:cubicBezTo>
                  <a:pt x="2" y="121"/>
                  <a:pt x="1" y="121"/>
                  <a:pt x="1" y="122"/>
                </a:cubicBezTo>
                <a:cubicBezTo>
                  <a:pt x="0" y="123"/>
                  <a:pt x="2" y="124"/>
                  <a:pt x="5" y="125"/>
                </a:cubicBezTo>
                <a:cubicBezTo>
                  <a:pt x="8" y="126"/>
                  <a:pt x="9" y="127"/>
                  <a:pt x="11" y="127"/>
                </a:cubicBezTo>
                <a:cubicBezTo>
                  <a:pt x="13" y="127"/>
                  <a:pt x="15" y="127"/>
                  <a:pt x="17" y="127"/>
                </a:cubicBezTo>
                <a:cubicBezTo>
                  <a:pt x="19" y="128"/>
                  <a:pt x="19" y="127"/>
                  <a:pt x="28" y="130"/>
                </a:cubicBezTo>
                <a:cubicBezTo>
                  <a:pt x="37" y="133"/>
                  <a:pt x="51" y="137"/>
                  <a:pt x="54" y="137"/>
                </a:cubicBezTo>
                <a:cubicBezTo>
                  <a:pt x="58" y="138"/>
                  <a:pt x="68" y="138"/>
                  <a:pt x="68" y="138"/>
                </a:cubicBezTo>
                <a:cubicBezTo>
                  <a:pt x="68" y="138"/>
                  <a:pt x="72" y="144"/>
                  <a:pt x="75" y="149"/>
                </a:cubicBezTo>
                <a:cubicBezTo>
                  <a:pt x="78" y="154"/>
                  <a:pt x="82" y="162"/>
                  <a:pt x="82" y="165"/>
                </a:cubicBezTo>
                <a:cubicBezTo>
                  <a:pt x="82" y="168"/>
                  <a:pt x="81" y="175"/>
                  <a:pt x="79" y="178"/>
                </a:cubicBezTo>
                <a:cubicBezTo>
                  <a:pt x="77" y="181"/>
                  <a:pt x="62" y="207"/>
                  <a:pt x="62" y="207"/>
                </a:cubicBezTo>
                <a:cubicBezTo>
                  <a:pt x="62" y="207"/>
                  <a:pt x="52" y="233"/>
                  <a:pt x="52" y="235"/>
                </a:cubicBezTo>
                <a:cubicBezTo>
                  <a:pt x="51" y="238"/>
                  <a:pt x="51" y="241"/>
                  <a:pt x="53" y="246"/>
                </a:cubicBezTo>
                <a:cubicBezTo>
                  <a:pt x="54" y="250"/>
                  <a:pt x="57" y="253"/>
                  <a:pt x="64" y="257"/>
                </a:cubicBezTo>
                <a:cubicBezTo>
                  <a:pt x="71" y="260"/>
                  <a:pt x="86" y="260"/>
                  <a:pt x="89" y="261"/>
                </a:cubicBezTo>
                <a:cubicBezTo>
                  <a:pt x="93" y="261"/>
                  <a:pt x="107" y="262"/>
                  <a:pt x="114" y="262"/>
                </a:cubicBezTo>
                <a:cubicBezTo>
                  <a:pt x="121" y="262"/>
                  <a:pt x="128" y="263"/>
                  <a:pt x="131" y="264"/>
                </a:cubicBezTo>
                <a:cubicBezTo>
                  <a:pt x="134" y="264"/>
                  <a:pt x="139" y="266"/>
                  <a:pt x="142" y="268"/>
                </a:cubicBezTo>
                <a:cubicBezTo>
                  <a:pt x="145" y="270"/>
                  <a:pt x="148" y="272"/>
                  <a:pt x="149" y="273"/>
                </a:cubicBezTo>
                <a:cubicBezTo>
                  <a:pt x="150" y="274"/>
                  <a:pt x="151" y="279"/>
                  <a:pt x="152" y="283"/>
                </a:cubicBezTo>
                <a:cubicBezTo>
                  <a:pt x="153" y="286"/>
                  <a:pt x="159" y="293"/>
                  <a:pt x="160" y="295"/>
                </a:cubicBezTo>
                <a:cubicBezTo>
                  <a:pt x="161" y="298"/>
                  <a:pt x="160" y="304"/>
                  <a:pt x="160" y="307"/>
                </a:cubicBezTo>
                <a:cubicBezTo>
                  <a:pt x="160" y="310"/>
                  <a:pt x="161" y="312"/>
                  <a:pt x="162" y="313"/>
                </a:cubicBezTo>
                <a:cubicBezTo>
                  <a:pt x="164" y="313"/>
                  <a:pt x="166" y="311"/>
                  <a:pt x="167" y="310"/>
                </a:cubicBezTo>
                <a:cubicBezTo>
                  <a:pt x="167" y="309"/>
                  <a:pt x="170" y="303"/>
                  <a:pt x="172" y="298"/>
                </a:cubicBezTo>
                <a:cubicBezTo>
                  <a:pt x="173" y="293"/>
                  <a:pt x="174" y="281"/>
                  <a:pt x="174" y="281"/>
                </a:cubicBezTo>
                <a:cubicBezTo>
                  <a:pt x="174" y="281"/>
                  <a:pt x="174" y="272"/>
                  <a:pt x="175" y="272"/>
                </a:cubicBezTo>
                <a:cubicBezTo>
                  <a:pt x="175" y="272"/>
                  <a:pt x="188" y="289"/>
                  <a:pt x="192" y="293"/>
                </a:cubicBezTo>
                <a:cubicBezTo>
                  <a:pt x="195" y="296"/>
                  <a:pt x="201" y="309"/>
                  <a:pt x="202" y="313"/>
                </a:cubicBezTo>
                <a:cubicBezTo>
                  <a:pt x="204" y="317"/>
                  <a:pt x="204" y="320"/>
                  <a:pt x="204" y="323"/>
                </a:cubicBezTo>
                <a:cubicBezTo>
                  <a:pt x="204" y="326"/>
                  <a:pt x="203" y="330"/>
                  <a:pt x="203" y="336"/>
                </a:cubicBezTo>
                <a:cubicBezTo>
                  <a:pt x="203" y="342"/>
                  <a:pt x="202" y="351"/>
                  <a:pt x="199" y="356"/>
                </a:cubicBezTo>
                <a:cubicBezTo>
                  <a:pt x="197" y="361"/>
                  <a:pt x="195" y="362"/>
                  <a:pt x="196" y="365"/>
                </a:cubicBezTo>
                <a:cubicBezTo>
                  <a:pt x="196" y="368"/>
                  <a:pt x="203" y="367"/>
                  <a:pt x="204" y="366"/>
                </a:cubicBezTo>
                <a:cubicBezTo>
                  <a:pt x="206" y="365"/>
                  <a:pt x="210" y="360"/>
                  <a:pt x="211" y="360"/>
                </a:cubicBezTo>
                <a:cubicBezTo>
                  <a:pt x="212" y="359"/>
                  <a:pt x="219" y="351"/>
                  <a:pt x="221" y="348"/>
                </a:cubicBezTo>
                <a:cubicBezTo>
                  <a:pt x="222" y="346"/>
                  <a:pt x="230" y="334"/>
                  <a:pt x="232" y="331"/>
                </a:cubicBezTo>
                <a:cubicBezTo>
                  <a:pt x="234" y="329"/>
                  <a:pt x="238" y="323"/>
                  <a:pt x="238" y="320"/>
                </a:cubicBezTo>
                <a:cubicBezTo>
                  <a:pt x="238" y="317"/>
                  <a:pt x="234" y="315"/>
                  <a:pt x="231" y="313"/>
                </a:cubicBezTo>
                <a:close/>
                <a:moveTo>
                  <a:pt x="103" y="67"/>
                </a:moveTo>
                <a:cubicBezTo>
                  <a:pt x="103" y="67"/>
                  <a:pt x="112" y="66"/>
                  <a:pt x="112" y="65"/>
                </a:cubicBezTo>
                <a:cubicBezTo>
                  <a:pt x="112" y="65"/>
                  <a:pt x="113" y="88"/>
                  <a:pt x="113" y="90"/>
                </a:cubicBezTo>
                <a:cubicBezTo>
                  <a:pt x="113" y="92"/>
                  <a:pt x="112" y="88"/>
                  <a:pt x="110" y="84"/>
                </a:cubicBezTo>
                <a:cubicBezTo>
                  <a:pt x="107" y="80"/>
                  <a:pt x="103" y="68"/>
                  <a:pt x="103" y="68"/>
                </a:cubicBezTo>
                <a:lnTo>
                  <a:pt x="103" y="67"/>
                </a:lnTo>
                <a:close/>
                <a:moveTo>
                  <a:pt x="133" y="246"/>
                </a:moveTo>
                <a:cubicBezTo>
                  <a:pt x="126" y="243"/>
                  <a:pt x="104" y="235"/>
                  <a:pt x="104" y="235"/>
                </a:cubicBezTo>
                <a:cubicBezTo>
                  <a:pt x="115" y="218"/>
                  <a:pt x="115" y="218"/>
                  <a:pt x="115" y="218"/>
                </a:cubicBezTo>
                <a:cubicBezTo>
                  <a:pt x="115" y="218"/>
                  <a:pt x="140" y="242"/>
                  <a:pt x="143" y="244"/>
                </a:cubicBezTo>
                <a:cubicBezTo>
                  <a:pt x="145" y="247"/>
                  <a:pt x="151" y="251"/>
                  <a:pt x="151" y="251"/>
                </a:cubicBezTo>
                <a:cubicBezTo>
                  <a:pt x="151" y="251"/>
                  <a:pt x="139" y="249"/>
                  <a:pt x="133" y="2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anchor="t" anchorCtr="0" bIns="34289" compatLnSpc="1" lIns="68573" numCol="1" rIns="68573" tIns="34289" vert="horz" wrap="square">
            <a:prstTxWarp prst="textNoShape"/>
          </a:bodyPr>
          <a:p>
            <a:pPr defTabSz="685664"/>
            <a:endParaRPr altLang="en-US" dirty="0" sz="1400" lang="zh-CN">
              <a:solidFill>
                <a:srgbClr val="000000"/>
              </a:solidFill>
            </a:endParaRPr>
          </a:p>
        </p:txBody>
      </p:sp>
      <p:grpSp>
        <p:nvGrpSpPr>
          <p:cNvPr id="204" name="组合 2"/>
          <p:cNvGrpSpPr/>
          <p:nvPr userDrawn="1"/>
        </p:nvGrpSpPr>
        <p:grpSpPr>
          <a:xfrm>
            <a:off x="272188" y="313471"/>
            <a:ext cx="545720" cy="530453"/>
            <a:chOff x="256032" y="233819"/>
            <a:chExt cx="727626" cy="707270"/>
          </a:xfrm>
        </p:grpSpPr>
        <p:sp>
          <p:nvSpPr>
            <p:cNvPr id="1048855" name="任意多边形 20"/>
            <p:cNvSpPr/>
            <p:nvPr userDrawn="1"/>
          </p:nvSpPr>
          <p:spPr>
            <a:xfrm>
              <a:off x="567635" y="233819"/>
              <a:ext cx="104420" cy="142706"/>
            </a:xfrm>
            <a:custGeom>
              <a:avLst/>
              <a:gdLst>
                <a:gd name="connsiteX0" fmla="*/ 52210 w 104420"/>
                <a:gd name="connsiteY0" fmla="*/ 0 h 142706"/>
                <a:gd name="connsiteX1" fmla="*/ 104420 w 104420"/>
                <a:gd name="connsiteY1" fmla="*/ 142706 h 142706"/>
                <a:gd name="connsiteX2" fmla="*/ 0 w 104420"/>
                <a:gd name="connsiteY2" fmla="*/ 142706 h 142706"/>
                <a:gd name="connsiteX3" fmla="*/ 52210 w 104420"/>
                <a:gd name="connsiteY3" fmla="*/ 0 h 14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20" h="142706">
                  <a:moveTo>
                    <a:pt x="52210" y="0"/>
                  </a:moveTo>
                  <a:lnTo>
                    <a:pt x="104420" y="142706"/>
                  </a:lnTo>
                  <a:lnTo>
                    <a:pt x="0" y="142706"/>
                  </a:lnTo>
                  <a:lnTo>
                    <a:pt x="5221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64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856" name="任意多边形 19"/>
            <p:cNvSpPr/>
            <p:nvPr userDrawn="1"/>
          </p:nvSpPr>
          <p:spPr>
            <a:xfrm>
              <a:off x="362582" y="337388"/>
              <a:ext cx="140745" cy="136808"/>
            </a:xfrm>
            <a:custGeom>
              <a:avLst/>
              <a:gdLst>
                <a:gd name="connsiteX0" fmla="*/ 0 w 140745"/>
                <a:gd name="connsiteY0" fmla="*/ 0 h 136808"/>
                <a:gd name="connsiteX1" fmla="*/ 140745 w 140745"/>
                <a:gd name="connsiteY1" fmla="*/ 65038 h 136808"/>
                <a:gd name="connsiteX2" fmla="*/ 66909 w 140745"/>
                <a:gd name="connsiteY2" fmla="*/ 136808 h 136808"/>
                <a:gd name="connsiteX3" fmla="*/ 0 w 140745"/>
                <a:gd name="connsiteY3" fmla="*/ 0 h 13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45" h="136808">
                  <a:moveTo>
                    <a:pt x="0" y="0"/>
                  </a:moveTo>
                  <a:lnTo>
                    <a:pt x="140745" y="65038"/>
                  </a:lnTo>
                  <a:lnTo>
                    <a:pt x="66909" y="136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64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857" name="任意多边形 18"/>
            <p:cNvSpPr/>
            <p:nvPr userDrawn="1"/>
          </p:nvSpPr>
          <p:spPr>
            <a:xfrm>
              <a:off x="736363" y="337388"/>
              <a:ext cx="140711" cy="136808"/>
            </a:xfrm>
            <a:custGeom>
              <a:avLst/>
              <a:gdLst>
                <a:gd name="connsiteX0" fmla="*/ 140711 w 140711"/>
                <a:gd name="connsiteY0" fmla="*/ 0 h 136808"/>
                <a:gd name="connsiteX1" fmla="*/ 73836 w 140711"/>
                <a:gd name="connsiteY1" fmla="*/ 136808 h 136808"/>
                <a:gd name="connsiteX2" fmla="*/ 0 w 140711"/>
                <a:gd name="connsiteY2" fmla="*/ 65038 h 136808"/>
                <a:gd name="connsiteX3" fmla="*/ 140711 w 140711"/>
                <a:gd name="connsiteY3" fmla="*/ 0 h 13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11" h="136808">
                  <a:moveTo>
                    <a:pt x="140711" y="0"/>
                  </a:moveTo>
                  <a:lnTo>
                    <a:pt x="73836" y="136808"/>
                  </a:lnTo>
                  <a:lnTo>
                    <a:pt x="0" y="65038"/>
                  </a:lnTo>
                  <a:lnTo>
                    <a:pt x="1407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64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858" name="任意多边形 17"/>
            <p:cNvSpPr/>
            <p:nvPr userDrawn="1"/>
          </p:nvSpPr>
          <p:spPr>
            <a:xfrm>
              <a:off x="437939" y="410636"/>
              <a:ext cx="363814" cy="353636"/>
            </a:xfrm>
            <a:custGeom>
              <a:avLst/>
              <a:gdLst>
                <a:gd name="connsiteX0" fmla="*/ 181907 w 363814"/>
                <a:gd name="connsiteY0" fmla="*/ 0 h 353636"/>
                <a:gd name="connsiteX1" fmla="*/ 363814 w 363814"/>
                <a:gd name="connsiteY1" fmla="*/ 176818 h 353636"/>
                <a:gd name="connsiteX2" fmla="*/ 181907 w 363814"/>
                <a:gd name="connsiteY2" fmla="*/ 353636 h 353636"/>
                <a:gd name="connsiteX3" fmla="*/ 0 w 363814"/>
                <a:gd name="connsiteY3" fmla="*/ 176818 h 353636"/>
                <a:gd name="connsiteX4" fmla="*/ 181907 w 363814"/>
                <a:gd name="connsiteY4" fmla="*/ 0 h 35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814" h="353636">
                  <a:moveTo>
                    <a:pt x="181907" y="0"/>
                  </a:moveTo>
                  <a:cubicBezTo>
                    <a:pt x="282371" y="0"/>
                    <a:pt x="363814" y="79164"/>
                    <a:pt x="363814" y="176818"/>
                  </a:cubicBezTo>
                  <a:cubicBezTo>
                    <a:pt x="363814" y="274472"/>
                    <a:pt x="282371" y="353636"/>
                    <a:pt x="181907" y="353636"/>
                  </a:cubicBezTo>
                  <a:cubicBezTo>
                    <a:pt x="81443" y="353636"/>
                    <a:pt x="0" y="274472"/>
                    <a:pt x="0" y="176818"/>
                  </a:cubicBezTo>
                  <a:cubicBezTo>
                    <a:pt x="0" y="79164"/>
                    <a:pt x="81443" y="0"/>
                    <a:pt x="1819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64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859" name="任意多边形 16"/>
            <p:cNvSpPr/>
            <p:nvPr userDrawn="1"/>
          </p:nvSpPr>
          <p:spPr>
            <a:xfrm>
              <a:off x="256032" y="536704"/>
              <a:ext cx="146814" cy="101500"/>
            </a:xfrm>
            <a:custGeom>
              <a:avLst/>
              <a:gdLst>
                <a:gd name="connsiteX0" fmla="*/ 146814 w 146814"/>
                <a:gd name="connsiteY0" fmla="*/ 0 h 101500"/>
                <a:gd name="connsiteX1" fmla="*/ 146814 w 146814"/>
                <a:gd name="connsiteY1" fmla="*/ 101500 h 101500"/>
                <a:gd name="connsiteX2" fmla="*/ 0 w 146814"/>
                <a:gd name="connsiteY2" fmla="*/ 50750 h 101500"/>
                <a:gd name="connsiteX3" fmla="*/ 146814 w 146814"/>
                <a:gd name="connsiteY3" fmla="*/ 0 h 10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14" h="101500">
                  <a:moveTo>
                    <a:pt x="146814" y="0"/>
                  </a:moveTo>
                  <a:lnTo>
                    <a:pt x="146814" y="101500"/>
                  </a:lnTo>
                  <a:lnTo>
                    <a:pt x="0" y="50750"/>
                  </a:lnTo>
                  <a:lnTo>
                    <a:pt x="1468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64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860" name="任意多边形 15"/>
            <p:cNvSpPr/>
            <p:nvPr userDrawn="1"/>
          </p:nvSpPr>
          <p:spPr>
            <a:xfrm>
              <a:off x="836844" y="536704"/>
              <a:ext cx="146814" cy="101500"/>
            </a:xfrm>
            <a:custGeom>
              <a:avLst/>
              <a:gdLst>
                <a:gd name="connsiteX0" fmla="*/ 0 w 146814"/>
                <a:gd name="connsiteY0" fmla="*/ 0 h 101500"/>
                <a:gd name="connsiteX1" fmla="*/ 146814 w 146814"/>
                <a:gd name="connsiteY1" fmla="*/ 50750 h 101500"/>
                <a:gd name="connsiteX2" fmla="*/ 0 w 146814"/>
                <a:gd name="connsiteY2" fmla="*/ 101500 h 101500"/>
                <a:gd name="connsiteX3" fmla="*/ 0 w 146814"/>
                <a:gd name="connsiteY3" fmla="*/ 0 h 10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14" h="101500">
                  <a:moveTo>
                    <a:pt x="0" y="0"/>
                  </a:moveTo>
                  <a:lnTo>
                    <a:pt x="146814" y="50750"/>
                  </a:lnTo>
                  <a:lnTo>
                    <a:pt x="0" y="10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64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861" name="任意多边形 14"/>
            <p:cNvSpPr/>
            <p:nvPr userDrawn="1"/>
          </p:nvSpPr>
          <p:spPr>
            <a:xfrm>
              <a:off x="362582" y="700712"/>
              <a:ext cx="140745" cy="136775"/>
            </a:xfrm>
            <a:custGeom>
              <a:avLst/>
              <a:gdLst>
                <a:gd name="connsiteX0" fmla="*/ 66909 w 140745"/>
                <a:gd name="connsiteY0" fmla="*/ 0 h 136775"/>
                <a:gd name="connsiteX1" fmla="*/ 140745 w 140745"/>
                <a:gd name="connsiteY1" fmla="*/ 71770 h 136775"/>
                <a:gd name="connsiteX2" fmla="*/ 0 w 140745"/>
                <a:gd name="connsiteY2" fmla="*/ 136775 h 136775"/>
                <a:gd name="connsiteX3" fmla="*/ 66909 w 140745"/>
                <a:gd name="connsiteY3" fmla="*/ 0 h 13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45" h="136775">
                  <a:moveTo>
                    <a:pt x="66909" y="0"/>
                  </a:moveTo>
                  <a:lnTo>
                    <a:pt x="140745" y="71770"/>
                  </a:lnTo>
                  <a:lnTo>
                    <a:pt x="0" y="136775"/>
                  </a:lnTo>
                  <a:lnTo>
                    <a:pt x="66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64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862" name="任意多边形 13"/>
            <p:cNvSpPr/>
            <p:nvPr userDrawn="1"/>
          </p:nvSpPr>
          <p:spPr>
            <a:xfrm>
              <a:off x="736363" y="700712"/>
              <a:ext cx="140711" cy="136775"/>
            </a:xfrm>
            <a:custGeom>
              <a:avLst/>
              <a:gdLst>
                <a:gd name="connsiteX0" fmla="*/ 73836 w 140711"/>
                <a:gd name="connsiteY0" fmla="*/ 0 h 136775"/>
                <a:gd name="connsiteX1" fmla="*/ 140711 w 140711"/>
                <a:gd name="connsiteY1" fmla="*/ 136775 h 136775"/>
                <a:gd name="connsiteX2" fmla="*/ 0 w 140711"/>
                <a:gd name="connsiteY2" fmla="*/ 71770 h 136775"/>
                <a:gd name="connsiteX3" fmla="*/ 73836 w 140711"/>
                <a:gd name="connsiteY3" fmla="*/ 0 h 13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11" h="136775">
                  <a:moveTo>
                    <a:pt x="73836" y="0"/>
                  </a:moveTo>
                  <a:lnTo>
                    <a:pt x="140711" y="136775"/>
                  </a:lnTo>
                  <a:lnTo>
                    <a:pt x="0" y="71770"/>
                  </a:lnTo>
                  <a:lnTo>
                    <a:pt x="73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64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863" name="任意多边形 12"/>
            <p:cNvSpPr/>
            <p:nvPr userDrawn="1"/>
          </p:nvSpPr>
          <p:spPr>
            <a:xfrm>
              <a:off x="567635" y="798383"/>
              <a:ext cx="104420" cy="142706"/>
            </a:xfrm>
            <a:custGeom>
              <a:avLst/>
              <a:gdLst>
                <a:gd name="connsiteX0" fmla="*/ 0 w 104420"/>
                <a:gd name="connsiteY0" fmla="*/ 0 h 142706"/>
                <a:gd name="connsiteX1" fmla="*/ 104420 w 104420"/>
                <a:gd name="connsiteY1" fmla="*/ 0 h 142706"/>
                <a:gd name="connsiteX2" fmla="*/ 52210 w 104420"/>
                <a:gd name="connsiteY2" fmla="*/ 142706 h 142706"/>
                <a:gd name="connsiteX3" fmla="*/ 0 w 104420"/>
                <a:gd name="connsiteY3" fmla="*/ 0 h 14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20" h="142706">
                  <a:moveTo>
                    <a:pt x="0" y="0"/>
                  </a:moveTo>
                  <a:lnTo>
                    <a:pt x="104420" y="0"/>
                  </a:lnTo>
                  <a:lnTo>
                    <a:pt x="52210" y="142706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64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</p:grpSp>
      <p:sp>
        <p:nvSpPr>
          <p:cNvPr id="1048864" name="Freeform 23"/>
          <p:cNvSpPr>
            <a:spLocks noEditPoints="1"/>
          </p:cNvSpPr>
          <p:nvPr userDrawn="1"/>
        </p:nvSpPr>
        <p:spPr bwMode="auto">
          <a:xfrm>
            <a:off x="7597967" y="4496041"/>
            <a:ext cx="768963" cy="587984"/>
          </a:xfrm>
          <a:custGeom>
            <a:avLst/>
            <a:gdLst>
              <a:gd name="T0" fmla="*/ 1195 w 1228"/>
              <a:gd name="T1" fmla="*/ 372 h 939"/>
              <a:gd name="T2" fmla="*/ 1185 w 1228"/>
              <a:gd name="T3" fmla="*/ 406 h 939"/>
              <a:gd name="T4" fmla="*/ 1123 w 1228"/>
              <a:gd name="T5" fmla="*/ 384 h 939"/>
              <a:gd name="T6" fmla="*/ 1029 w 1228"/>
              <a:gd name="T7" fmla="*/ 341 h 939"/>
              <a:gd name="T8" fmla="*/ 911 w 1228"/>
              <a:gd name="T9" fmla="*/ 315 h 939"/>
              <a:gd name="T10" fmla="*/ 760 w 1228"/>
              <a:gd name="T11" fmla="*/ 341 h 939"/>
              <a:gd name="T12" fmla="*/ 722 w 1228"/>
              <a:gd name="T13" fmla="*/ 413 h 939"/>
              <a:gd name="T14" fmla="*/ 914 w 1228"/>
              <a:gd name="T15" fmla="*/ 430 h 939"/>
              <a:gd name="T16" fmla="*/ 1003 w 1228"/>
              <a:gd name="T17" fmla="*/ 627 h 939"/>
              <a:gd name="T18" fmla="*/ 1046 w 1228"/>
              <a:gd name="T19" fmla="*/ 723 h 939"/>
              <a:gd name="T20" fmla="*/ 1055 w 1228"/>
              <a:gd name="T21" fmla="*/ 730 h 939"/>
              <a:gd name="T22" fmla="*/ 1055 w 1228"/>
              <a:gd name="T23" fmla="*/ 773 h 939"/>
              <a:gd name="T24" fmla="*/ 1079 w 1228"/>
              <a:gd name="T25" fmla="*/ 809 h 939"/>
              <a:gd name="T26" fmla="*/ 1118 w 1228"/>
              <a:gd name="T27" fmla="*/ 833 h 939"/>
              <a:gd name="T28" fmla="*/ 1058 w 1228"/>
              <a:gd name="T29" fmla="*/ 867 h 939"/>
              <a:gd name="T30" fmla="*/ 1034 w 1228"/>
              <a:gd name="T31" fmla="*/ 891 h 939"/>
              <a:gd name="T32" fmla="*/ 964 w 1228"/>
              <a:gd name="T33" fmla="*/ 852 h 939"/>
              <a:gd name="T34" fmla="*/ 748 w 1228"/>
              <a:gd name="T35" fmla="*/ 809 h 939"/>
              <a:gd name="T36" fmla="*/ 659 w 1228"/>
              <a:gd name="T37" fmla="*/ 814 h 939"/>
              <a:gd name="T38" fmla="*/ 611 w 1228"/>
              <a:gd name="T39" fmla="*/ 795 h 939"/>
              <a:gd name="T40" fmla="*/ 537 w 1228"/>
              <a:gd name="T41" fmla="*/ 754 h 939"/>
              <a:gd name="T42" fmla="*/ 532 w 1228"/>
              <a:gd name="T43" fmla="*/ 723 h 939"/>
              <a:gd name="T44" fmla="*/ 558 w 1228"/>
              <a:gd name="T45" fmla="*/ 694 h 939"/>
              <a:gd name="T46" fmla="*/ 530 w 1228"/>
              <a:gd name="T47" fmla="*/ 672 h 939"/>
              <a:gd name="T48" fmla="*/ 522 w 1228"/>
              <a:gd name="T49" fmla="*/ 639 h 939"/>
              <a:gd name="T50" fmla="*/ 484 w 1228"/>
              <a:gd name="T51" fmla="*/ 619 h 939"/>
              <a:gd name="T52" fmla="*/ 388 w 1228"/>
              <a:gd name="T53" fmla="*/ 490 h 939"/>
              <a:gd name="T54" fmla="*/ 383 w 1228"/>
              <a:gd name="T55" fmla="*/ 427 h 939"/>
              <a:gd name="T56" fmla="*/ 412 w 1228"/>
              <a:gd name="T57" fmla="*/ 331 h 939"/>
              <a:gd name="T58" fmla="*/ 388 w 1228"/>
              <a:gd name="T59" fmla="*/ 319 h 939"/>
              <a:gd name="T60" fmla="*/ 278 w 1228"/>
              <a:gd name="T61" fmla="*/ 348 h 939"/>
              <a:gd name="T62" fmla="*/ 97 w 1228"/>
              <a:gd name="T63" fmla="*/ 439 h 939"/>
              <a:gd name="T64" fmla="*/ 69 w 1228"/>
              <a:gd name="T65" fmla="*/ 432 h 939"/>
              <a:gd name="T66" fmla="*/ 1 w 1228"/>
              <a:gd name="T67" fmla="*/ 415 h 939"/>
              <a:gd name="T68" fmla="*/ 21 w 1228"/>
              <a:gd name="T69" fmla="*/ 372 h 939"/>
              <a:gd name="T70" fmla="*/ 33 w 1228"/>
              <a:gd name="T71" fmla="*/ 334 h 939"/>
              <a:gd name="T72" fmla="*/ 112 w 1228"/>
              <a:gd name="T73" fmla="*/ 353 h 939"/>
              <a:gd name="T74" fmla="*/ 196 w 1228"/>
              <a:gd name="T75" fmla="*/ 319 h 939"/>
              <a:gd name="T76" fmla="*/ 383 w 1228"/>
              <a:gd name="T77" fmla="*/ 216 h 939"/>
              <a:gd name="T78" fmla="*/ 462 w 1228"/>
              <a:gd name="T79" fmla="*/ 175 h 939"/>
              <a:gd name="T80" fmla="*/ 503 w 1228"/>
              <a:gd name="T81" fmla="*/ 156 h 939"/>
              <a:gd name="T82" fmla="*/ 597 w 1228"/>
              <a:gd name="T83" fmla="*/ 106 h 939"/>
              <a:gd name="T84" fmla="*/ 748 w 1228"/>
              <a:gd name="T85" fmla="*/ 36 h 939"/>
              <a:gd name="T86" fmla="*/ 772 w 1228"/>
              <a:gd name="T87" fmla="*/ 132 h 939"/>
              <a:gd name="T88" fmla="*/ 779 w 1228"/>
              <a:gd name="T89" fmla="*/ 178 h 939"/>
              <a:gd name="T90" fmla="*/ 854 w 1228"/>
              <a:gd name="T91" fmla="*/ 214 h 939"/>
              <a:gd name="T92" fmla="*/ 931 w 1228"/>
              <a:gd name="T93" fmla="*/ 240 h 939"/>
              <a:gd name="T94" fmla="*/ 983 w 1228"/>
              <a:gd name="T95" fmla="*/ 259 h 939"/>
              <a:gd name="T96" fmla="*/ 1099 w 1228"/>
              <a:gd name="T97" fmla="*/ 324 h 939"/>
              <a:gd name="T98" fmla="*/ 1137 w 1228"/>
              <a:gd name="T99" fmla="*/ 339 h 939"/>
              <a:gd name="T100" fmla="*/ 1207 w 1228"/>
              <a:gd name="T101" fmla="*/ 389 h 939"/>
              <a:gd name="T102" fmla="*/ 724 w 1228"/>
              <a:gd name="T103" fmla="*/ 586 h 939"/>
              <a:gd name="T104" fmla="*/ 667 w 1228"/>
              <a:gd name="T105" fmla="*/ 636 h 939"/>
              <a:gd name="T106" fmla="*/ 650 w 1228"/>
              <a:gd name="T107" fmla="*/ 675 h 939"/>
              <a:gd name="T108" fmla="*/ 662 w 1228"/>
              <a:gd name="T109" fmla="*/ 732 h 939"/>
              <a:gd name="T110" fmla="*/ 671 w 1228"/>
              <a:gd name="T111" fmla="*/ 761 h 939"/>
              <a:gd name="T112" fmla="*/ 947 w 1228"/>
              <a:gd name="T113" fmla="*/ 804 h 939"/>
              <a:gd name="T114" fmla="*/ 909 w 1228"/>
              <a:gd name="T115" fmla="*/ 744 h 939"/>
              <a:gd name="T116" fmla="*/ 899 w 1228"/>
              <a:gd name="T117" fmla="*/ 684 h 939"/>
              <a:gd name="T118" fmla="*/ 859 w 1228"/>
              <a:gd name="T119" fmla="*/ 595 h 939"/>
              <a:gd name="T120" fmla="*/ 832 w 1228"/>
              <a:gd name="T121" fmla="*/ 567 h 939"/>
              <a:gd name="T122" fmla="*/ 765 w 1228"/>
              <a:gd name="T123" fmla="*/ 562 h 9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28" h="939">
                <a:moveTo>
                  <a:pt x="1207" y="389"/>
                </a:moveTo>
                <a:cubicBezTo>
                  <a:pt x="1204" y="390"/>
                  <a:pt x="1198" y="371"/>
                  <a:pt x="1195" y="372"/>
                </a:cubicBezTo>
                <a:cubicBezTo>
                  <a:pt x="1190" y="374"/>
                  <a:pt x="1228" y="415"/>
                  <a:pt x="1204" y="408"/>
                </a:cubicBezTo>
                <a:cubicBezTo>
                  <a:pt x="1205" y="408"/>
                  <a:pt x="1185" y="406"/>
                  <a:pt x="1185" y="406"/>
                </a:cubicBezTo>
                <a:cubicBezTo>
                  <a:pt x="1175" y="399"/>
                  <a:pt x="1185" y="382"/>
                  <a:pt x="1168" y="377"/>
                </a:cubicBezTo>
                <a:cubicBezTo>
                  <a:pt x="1155" y="373"/>
                  <a:pt x="1141" y="395"/>
                  <a:pt x="1123" y="384"/>
                </a:cubicBezTo>
                <a:cubicBezTo>
                  <a:pt x="1117" y="381"/>
                  <a:pt x="1112" y="367"/>
                  <a:pt x="1106" y="363"/>
                </a:cubicBezTo>
                <a:cubicBezTo>
                  <a:pt x="1092" y="352"/>
                  <a:pt x="1062" y="347"/>
                  <a:pt x="1029" y="341"/>
                </a:cubicBezTo>
                <a:cubicBezTo>
                  <a:pt x="1003" y="336"/>
                  <a:pt x="983" y="323"/>
                  <a:pt x="959" y="312"/>
                </a:cubicBezTo>
                <a:cubicBezTo>
                  <a:pt x="946" y="306"/>
                  <a:pt x="931" y="313"/>
                  <a:pt x="911" y="315"/>
                </a:cubicBezTo>
                <a:cubicBezTo>
                  <a:pt x="875" y="318"/>
                  <a:pt x="828" y="319"/>
                  <a:pt x="801" y="319"/>
                </a:cubicBezTo>
                <a:cubicBezTo>
                  <a:pt x="772" y="319"/>
                  <a:pt x="776" y="322"/>
                  <a:pt x="760" y="341"/>
                </a:cubicBezTo>
                <a:cubicBezTo>
                  <a:pt x="745" y="360"/>
                  <a:pt x="722" y="390"/>
                  <a:pt x="703" y="411"/>
                </a:cubicBezTo>
                <a:cubicBezTo>
                  <a:pt x="694" y="420"/>
                  <a:pt x="703" y="414"/>
                  <a:pt x="722" y="413"/>
                </a:cubicBezTo>
                <a:cubicBezTo>
                  <a:pt x="737" y="412"/>
                  <a:pt x="767" y="414"/>
                  <a:pt x="775" y="413"/>
                </a:cubicBezTo>
                <a:cubicBezTo>
                  <a:pt x="816" y="410"/>
                  <a:pt x="889" y="393"/>
                  <a:pt x="914" y="430"/>
                </a:cubicBezTo>
                <a:cubicBezTo>
                  <a:pt x="924" y="445"/>
                  <a:pt x="932" y="478"/>
                  <a:pt x="943" y="502"/>
                </a:cubicBezTo>
                <a:cubicBezTo>
                  <a:pt x="961" y="544"/>
                  <a:pt x="999" y="585"/>
                  <a:pt x="1003" y="627"/>
                </a:cubicBezTo>
                <a:cubicBezTo>
                  <a:pt x="1005" y="655"/>
                  <a:pt x="1008" y="673"/>
                  <a:pt x="1022" y="696"/>
                </a:cubicBezTo>
                <a:cubicBezTo>
                  <a:pt x="1028" y="707"/>
                  <a:pt x="1040" y="713"/>
                  <a:pt x="1046" y="723"/>
                </a:cubicBezTo>
                <a:cubicBezTo>
                  <a:pt x="1047" y="724"/>
                  <a:pt x="1046" y="736"/>
                  <a:pt x="1048" y="737"/>
                </a:cubicBezTo>
                <a:cubicBezTo>
                  <a:pt x="1055" y="740"/>
                  <a:pt x="1052" y="731"/>
                  <a:pt x="1055" y="730"/>
                </a:cubicBezTo>
                <a:cubicBezTo>
                  <a:pt x="1049" y="732"/>
                  <a:pt x="1072" y="728"/>
                  <a:pt x="1075" y="742"/>
                </a:cubicBezTo>
                <a:cubicBezTo>
                  <a:pt x="1078" y="758"/>
                  <a:pt x="1057" y="756"/>
                  <a:pt x="1055" y="773"/>
                </a:cubicBezTo>
                <a:cubicBezTo>
                  <a:pt x="1055" y="774"/>
                  <a:pt x="1063" y="790"/>
                  <a:pt x="1067" y="797"/>
                </a:cubicBezTo>
                <a:cubicBezTo>
                  <a:pt x="1070" y="801"/>
                  <a:pt x="1079" y="808"/>
                  <a:pt x="1079" y="809"/>
                </a:cubicBezTo>
                <a:cubicBezTo>
                  <a:pt x="1085" y="825"/>
                  <a:pt x="1072" y="838"/>
                  <a:pt x="1103" y="836"/>
                </a:cubicBezTo>
                <a:cubicBezTo>
                  <a:pt x="1116" y="835"/>
                  <a:pt x="1106" y="833"/>
                  <a:pt x="1118" y="833"/>
                </a:cubicBezTo>
                <a:cubicBezTo>
                  <a:pt x="1132" y="833"/>
                  <a:pt x="1156" y="834"/>
                  <a:pt x="1156" y="840"/>
                </a:cubicBezTo>
                <a:cubicBezTo>
                  <a:pt x="1157" y="851"/>
                  <a:pt x="1076" y="865"/>
                  <a:pt x="1058" y="867"/>
                </a:cubicBezTo>
                <a:cubicBezTo>
                  <a:pt x="1052" y="867"/>
                  <a:pt x="1035" y="861"/>
                  <a:pt x="1029" y="867"/>
                </a:cubicBezTo>
                <a:cubicBezTo>
                  <a:pt x="1027" y="868"/>
                  <a:pt x="1035" y="887"/>
                  <a:pt x="1034" y="891"/>
                </a:cubicBezTo>
                <a:cubicBezTo>
                  <a:pt x="1031" y="906"/>
                  <a:pt x="982" y="939"/>
                  <a:pt x="971" y="910"/>
                </a:cubicBezTo>
                <a:cubicBezTo>
                  <a:pt x="969" y="903"/>
                  <a:pt x="975" y="863"/>
                  <a:pt x="964" y="852"/>
                </a:cubicBezTo>
                <a:cubicBezTo>
                  <a:pt x="954" y="843"/>
                  <a:pt x="912" y="842"/>
                  <a:pt x="892" y="838"/>
                </a:cubicBezTo>
                <a:cubicBezTo>
                  <a:pt x="837" y="828"/>
                  <a:pt x="805" y="820"/>
                  <a:pt x="748" y="809"/>
                </a:cubicBezTo>
                <a:cubicBezTo>
                  <a:pt x="732" y="806"/>
                  <a:pt x="688" y="791"/>
                  <a:pt x="676" y="795"/>
                </a:cubicBezTo>
                <a:cubicBezTo>
                  <a:pt x="670" y="796"/>
                  <a:pt x="663" y="809"/>
                  <a:pt x="659" y="814"/>
                </a:cubicBezTo>
                <a:cubicBezTo>
                  <a:pt x="652" y="824"/>
                  <a:pt x="607" y="883"/>
                  <a:pt x="597" y="836"/>
                </a:cubicBezTo>
                <a:cubicBezTo>
                  <a:pt x="593" y="819"/>
                  <a:pt x="614" y="804"/>
                  <a:pt x="611" y="795"/>
                </a:cubicBezTo>
                <a:cubicBezTo>
                  <a:pt x="607" y="776"/>
                  <a:pt x="602" y="789"/>
                  <a:pt x="582" y="780"/>
                </a:cubicBezTo>
                <a:cubicBezTo>
                  <a:pt x="571" y="775"/>
                  <a:pt x="554" y="765"/>
                  <a:pt x="537" y="754"/>
                </a:cubicBezTo>
                <a:cubicBezTo>
                  <a:pt x="529" y="749"/>
                  <a:pt x="494" y="727"/>
                  <a:pt x="501" y="718"/>
                </a:cubicBezTo>
                <a:cubicBezTo>
                  <a:pt x="508" y="708"/>
                  <a:pt x="527" y="721"/>
                  <a:pt x="532" y="723"/>
                </a:cubicBezTo>
                <a:cubicBezTo>
                  <a:pt x="533" y="723"/>
                  <a:pt x="555" y="737"/>
                  <a:pt x="561" y="732"/>
                </a:cubicBezTo>
                <a:cubicBezTo>
                  <a:pt x="567" y="728"/>
                  <a:pt x="558" y="704"/>
                  <a:pt x="558" y="694"/>
                </a:cubicBezTo>
                <a:cubicBezTo>
                  <a:pt x="558" y="693"/>
                  <a:pt x="564" y="668"/>
                  <a:pt x="563" y="668"/>
                </a:cubicBezTo>
                <a:cubicBezTo>
                  <a:pt x="552" y="653"/>
                  <a:pt x="541" y="681"/>
                  <a:pt x="530" y="672"/>
                </a:cubicBezTo>
                <a:cubicBezTo>
                  <a:pt x="526" y="670"/>
                  <a:pt x="532" y="656"/>
                  <a:pt x="532" y="653"/>
                </a:cubicBezTo>
                <a:cubicBezTo>
                  <a:pt x="531" y="648"/>
                  <a:pt x="524" y="648"/>
                  <a:pt x="522" y="639"/>
                </a:cubicBezTo>
                <a:cubicBezTo>
                  <a:pt x="521" y="630"/>
                  <a:pt x="530" y="628"/>
                  <a:pt x="525" y="624"/>
                </a:cubicBezTo>
                <a:cubicBezTo>
                  <a:pt x="515" y="617"/>
                  <a:pt x="490" y="622"/>
                  <a:pt x="484" y="619"/>
                </a:cubicBezTo>
                <a:cubicBezTo>
                  <a:pt x="450" y="607"/>
                  <a:pt x="422" y="571"/>
                  <a:pt x="407" y="543"/>
                </a:cubicBezTo>
                <a:cubicBezTo>
                  <a:pt x="400" y="528"/>
                  <a:pt x="389" y="512"/>
                  <a:pt x="388" y="490"/>
                </a:cubicBezTo>
                <a:cubicBezTo>
                  <a:pt x="387" y="476"/>
                  <a:pt x="397" y="462"/>
                  <a:pt x="395" y="451"/>
                </a:cubicBezTo>
                <a:cubicBezTo>
                  <a:pt x="394" y="441"/>
                  <a:pt x="383" y="441"/>
                  <a:pt x="383" y="427"/>
                </a:cubicBezTo>
                <a:cubicBezTo>
                  <a:pt x="383" y="412"/>
                  <a:pt x="413" y="382"/>
                  <a:pt x="414" y="377"/>
                </a:cubicBezTo>
                <a:cubicBezTo>
                  <a:pt x="417" y="367"/>
                  <a:pt x="408" y="344"/>
                  <a:pt x="412" y="331"/>
                </a:cubicBezTo>
                <a:cubicBezTo>
                  <a:pt x="413" y="328"/>
                  <a:pt x="442" y="302"/>
                  <a:pt x="431" y="291"/>
                </a:cubicBezTo>
                <a:cubicBezTo>
                  <a:pt x="424" y="284"/>
                  <a:pt x="397" y="318"/>
                  <a:pt x="388" y="319"/>
                </a:cubicBezTo>
                <a:cubicBezTo>
                  <a:pt x="380" y="321"/>
                  <a:pt x="380" y="313"/>
                  <a:pt x="371" y="312"/>
                </a:cubicBezTo>
                <a:cubicBezTo>
                  <a:pt x="342" y="309"/>
                  <a:pt x="306" y="337"/>
                  <a:pt x="278" y="348"/>
                </a:cubicBezTo>
                <a:cubicBezTo>
                  <a:pt x="258" y="356"/>
                  <a:pt x="234" y="363"/>
                  <a:pt x="218" y="372"/>
                </a:cubicBezTo>
                <a:cubicBezTo>
                  <a:pt x="172" y="397"/>
                  <a:pt x="139" y="420"/>
                  <a:pt x="97" y="439"/>
                </a:cubicBezTo>
                <a:cubicBezTo>
                  <a:pt x="95" y="440"/>
                  <a:pt x="68" y="466"/>
                  <a:pt x="64" y="463"/>
                </a:cubicBezTo>
                <a:cubicBezTo>
                  <a:pt x="55" y="457"/>
                  <a:pt x="68" y="431"/>
                  <a:pt x="69" y="432"/>
                </a:cubicBezTo>
                <a:cubicBezTo>
                  <a:pt x="68" y="431"/>
                  <a:pt x="38" y="430"/>
                  <a:pt x="40" y="430"/>
                </a:cubicBezTo>
                <a:cubicBezTo>
                  <a:pt x="27" y="428"/>
                  <a:pt x="2" y="425"/>
                  <a:pt x="1" y="415"/>
                </a:cubicBezTo>
                <a:cubicBezTo>
                  <a:pt x="0" y="388"/>
                  <a:pt x="44" y="424"/>
                  <a:pt x="59" y="408"/>
                </a:cubicBezTo>
                <a:cubicBezTo>
                  <a:pt x="65" y="402"/>
                  <a:pt x="11" y="386"/>
                  <a:pt x="21" y="372"/>
                </a:cubicBezTo>
                <a:cubicBezTo>
                  <a:pt x="28" y="362"/>
                  <a:pt x="75" y="391"/>
                  <a:pt x="57" y="375"/>
                </a:cubicBezTo>
                <a:cubicBezTo>
                  <a:pt x="53" y="371"/>
                  <a:pt x="18" y="344"/>
                  <a:pt x="33" y="334"/>
                </a:cubicBezTo>
                <a:cubicBezTo>
                  <a:pt x="41" y="327"/>
                  <a:pt x="64" y="349"/>
                  <a:pt x="78" y="353"/>
                </a:cubicBezTo>
                <a:cubicBezTo>
                  <a:pt x="87" y="355"/>
                  <a:pt x="102" y="351"/>
                  <a:pt x="112" y="353"/>
                </a:cubicBezTo>
                <a:cubicBezTo>
                  <a:pt x="126" y="357"/>
                  <a:pt x="124" y="364"/>
                  <a:pt x="143" y="358"/>
                </a:cubicBezTo>
                <a:cubicBezTo>
                  <a:pt x="158" y="353"/>
                  <a:pt x="175" y="333"/>
                  <a:pt x="196" y="319"/>
                </a:cubicBezTo>
                <a:cubicBezTo>
                  <a:pt x="234" y="294"/>
                  <a:pt x="269" y="277"/>
                  <a:pt x="314" y="255"/>
                </a:cubicBezTo>
                <a:cubicBezTo>
                  <a:pt x="340" y="241"/>
                  <a:pt x="355" y="228"/>
                  <a:pt x="383" y="216"/>
                </a:cubicBezTo>
                <a:cubicBezTo>
                  <a:pt x="390" y="213"/>
                  <a:pt x="397" y="210"/>
                  <a:pt x="402" y="207"/>
                </a:cubicBezTo>
                <a:cubicBezTo>
                  <a:pt x="420" y="197"/>
                  <a:pt x="445" y="190"/>
                  <a:pt x="462" y="175"/>
                </a:cubicBezTo>
                <a:cubicBezTo>
                  <a:pt x="471" y="168"/>
                  <a:pt x="477" y="157"/>
                  <a:pt x="486" y="154"/>
                </a:cubicBezTo>
                <a:cubicBezTo>
                  <a:pt x="492" y="152"/>
                  <a:pt x="496" y="157"/>
                  <a:pt x="503" y="156"/>
                </a:cubicBezTo>
                <a:cubicBezTo>
                  <a:pt x="514" y="155"/>
                  <a:pt x="559" y="131"/>
                  <a:pt x="573" y="130"/>
                </a:cubicBezTo>
                <a:cubicBezTo>
                  <a:pt x="607" y="126"/>
                  <a:pt x="596" y="138"/>
                  <a:pt x="597" y="106"/>
                </a:cubicBezTo>
                <a:cubicBezTo>
                  <a:pt x="598" y="62"/>
                  <a:pt x="647" y="0"/>
                  <a:pt x="710" y="17"/>
                </a:cubicBezTo>
                <a:cubicBezTo>
                  <a:pt x="719" y="19"/>
                  <a:pt x="744" y="31"/>
                  <a:pt x="748" y="36"/>
                </a:cubicBezTo>
                <a:cubicBezTo>
                  <a:pt x="749" y="37"/>
                  <a:pt x="750" y="46"/>
                  <a:pt x="753" y="53"/>
                </a:cubicBezTo>
                <a:cubicBezTo>
                  <a:pt x="763" y="76"/>
                  <a:pt x="784" y="97"/>
                  <a:pt x="772" y="132"/>
                </a:cubicBezTo>
                <a:cubicBezTo>
                  <a:pt x="771" y="135"/>
                  <a:pt x="748" y="168"/>
                  <a:pt x="753" y="175"/>
                </a:cubicBezTo>
                <a:cubicBezTo>
                  <a:pt x="756" y="180"/>
                  <a:pt x="768" y="174"/>
                  <a:pt x="779" y="178"/>
                </a:cubicBezTo>
                <a:cubicBezTo>
                  <a:pt x="788" y="180"/>
                  <a:pt x="789" y="191"/>
                  <a:pt x="799" y="197"/>
                </a:cubicBezTo>
                <a:cubicBezTo>
                  <a:pt x="808" y="203"/>
                  <a:pt x="830" y="205"/>
                  <a:pt x="854" y="214"/>
                </a:cubicBezTo>
                <a:cubicBezTo>
                  <a:pt x="873" y="221"/>
                  <a:pt x="892" y="234"/>
                  <a:pt x="909" y="238"/>
                </a:cubicBezTo>
                <a:cubicBezTo>
                  <a:pt x="917" y="240"/>
                  <a:pt x="924" y="237"/>
                  <a:pt x="931" y="240"/>
                </a:cubicBezTo>
                <a:cubicBezTo>
                  <a:pt x="940" y="244"/>
                  <a:pt x="946" y="254"/>
                  <a:pt x="955" y="257"/>
                </a:cubicBezTo>
                <a:cubicBezTo>
                  <a:pt x="964" y="260"/>
                  <a:pt x="975" y="257"/>
                  <a:pt x="983" y="259"/>
                </a:cubicBezTo>
                <a:cubicBezTo>
                  <a:pt x="1007" y="265"/>
                  <a:pt x="1031" y="276"/>
                  <a:pt x="1048" y="286"/>
                </a:cubicBezTo>
                <a:cubicBezTo>
                  <a:pt x="1067" y="296"/>
                  <a:pt x="1081" y="316"/>
                  <a:pt x="1099" y="324"/>
                </a:cubicBezTo>
                <a:cubicBezTo>
                  <a:pt x="1103" y="326"/>
                  <a:pt x="1112" y="324"/>
                  <a:pt x="1120" y="327"/>
                </a:cubicBezTo>
                <a:cubicBezTo>
                  <a:pt x="1126" y="329"/>
                  <a:pt x="1131" y="336"/>
                  <a:pt x="1137" y="339"/>
                </a:cubicBezTo>
                <a:cubicBezTo>
                  <a:pt x="1151" y="343"/>
                  <a:pt x="1169" y="338"/>
                  <a:pt x="1176" y="341"/>
                </a:cubicBezTo>
                <a:cubicBezTo>
                  <a:pt x="1175" y="341"/>
                  <a:pt x="1227" y="381"/>
                  <a:pt x="1207" y="389"/>
                </a:cubicBezTo>
                <a:close/>
                <a:moveTo>
                  <a:pt x="765" y="562"/>
                </a:moveTo>
                <a:cubicBezTo>
                  <a:pt x="756" y="565"/>
                  <a:pt x="739" y="579"/>
                  <a:pt x="724" y="586"/>
                </a:cubicBezTo>
                <a:cubicBezTo>
                  <a:pt x="710" y="592"/>
                  <a:pt x="682" y="598"/>
                  <a:pt x="676" y="605"/>
                </a:cubicBezTo>
                <a:cubicBezTo>
                  <a:pt x="674" y="607"/>
                  <a:pt x="667" y="642"/>
                  <a:pt x="667" y="636"/>
                </a:cubicBezTo>
                <a:cubicBezTo>
                  <a:pt x="667" y="641"/>
                  <a:pt x="679" y="642"/>
                  <a:pt x="676" y="651"/>
                </a:cubicBezTo>
                <a:cubicBezTo>
                  <a:pt x="671" y="667"/>
                  <a:pt x="648" y="659"/>
                  <a:pt x="650" y="675"/>
                </a:cubicBezTo>
                <a:cubicBezTo>
                  <a:pt x="650" y="677"/>
                  <a:pt x="665" y="679"/>
                  <a:pt x="667" y="682"/>
                </a:cubicBezTo>
                <a:cubicBezTo>
                  <a:pt x="666" y="681"/>
                  <a:pt x="663" y="728"/>
                  <a:pt x="662" y="732"/>
                </a:cubicBezTo>
                <a:cubicBezTo>
                  <a:pt x="661" y="737"/>
                  <a:pt x="648" y="760"/>
                  <a:pt x="647" y="759"/>
                </a:cubicBezTo>
                <a:cubicBezTo>
                  <a:pt x="650" y="762"/>
                  <a:pt x="660" y="760"/>
                  <a:pt x="671" y="761"/>
                </a:cubicBezTo>
                <a:cubicBezTo>
                  <a:pt x="740" y="769"/>
                  <a:pt x="776" y="781"/>
                  <a:pt x="847" y="795"/>
                </a:cubicBezTo>
                <a:cubicBezTo>
                  <a:pt x="858" y="797"/>
                  <a:pt x="950" y="817"/>
                  <a:pt x="947" y="804"/>
                </a:cubicBezTo>
                <a:cubicBezTo>
                  <a:pt x="947" y="799"/>
                  <a:pt x="926" y="807"/>
                  <a:pt x="926" y="807"/>
                </a:cubicBezTo>
                <a:cubicBezTo>
                  <a:pt x="911" y="803"/>
                  <a:pt x="903" y="766"/>
                  <a:pt x="909" y="744"/>
                </a:cubicBezTo>
                <a:cubicBezTo>
                  <a:pt x="911" y="736"/>
                  <a:pt x="919" y="734"/>
                  <a:pt x="919" y="728"/>
                </a:cubicBezTo>
                <a:cubicBezTo>
                  <a:pt x="918" y="718"/>
                  <a:pt x="903" y="702"/>
                  <a:pt x="899" y="684"/>
                </a:cubicBezTo>
                <a:cubicBezTo>
                  <a:pt x="897" y="672"/>
                  <a:pt x="899" y="659"/>
                  <a:pt x="897" y="651"/>
                </a:cubicBezTo>
                <a:cubicBezTo>
                  <a:pt x="891" y="630"/>
                  <a:pt x="868" y="611"/>
                  <a:pt x="859" y="595"/>
                </a:cubicBezTo>
                <a:cubicBezTo>
                  <a:pt x="854" y="587"/>
                  <a:pt x="853" y="573"/>
                  <a:pt x="851" y="571"/>
                </a:cubicBezTo>
                <a:cubicBezTo>
                  <a:pt x="849" y="569"/>
                  <a:pt x="841" y="571"/>
                  <a:pt x="832" y="567"/>
                </a:cubicBezTo>
                <a:cubicBezTo>
                  <a:pt x="816" y="557"/>
                  <a:pt x="825" y="550"/>
                  <a:pt x="811" y="550"/>
                </a:cubicBezTo>
                <a:cubicBezTo>
                  <a:pt x="804" y="550"/>
                  <a:pt x="773" y="558"/>
                  <a:pt x="765" y="56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anchor="t" anchorCtr="0" bIns="34289" compatLnSpc="1" lIns="68573" numCol="1" rIns="68573" tIns="34289" vert="horz" wrap="square">
            <a:prstTxWarp prst="textNoShape"/>
          </a:bodyPr>
          <a:p>
            <a:pPr defTabSz="685664"/>
            <a:endParaRPr altLang="en-US" dirty="0" sz="1400" 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Tm="0">
    <p:random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4_空白">
    <p:spTree>
      <p:nvGrpSpPr>
        <p:cNvPr id="4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0" name="图片 22"/>
          <p:cNvPicPr>
            <a:picLocks noChangeAspect="1"/>
          </p:cNvPicPr>
          <p:nvPr userDrawn="1"/>
        </p:nvPicPr>
        <p:blipFill rotWithShape="1"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8107566" y="-10236"/>
            <a:ext cx="1043260" cy="1223818"/>
          </a:xfrm>
          <a:prstGeom prst="rect"/>
        </p:spPr>
      </p:pic>
      <p:sp>
        <p:nvSpPr>
          <p:cNvPr id="1049568" name="TextBox 15"/>
          <p:cNvSpPr txBox="1"/>
          <p:nvPr userDrawn="1"/>
        </p:nvSpPr>
        <p:spPr>
          <a:xfrm>
            <a:off x="8709285" y="134748"/>
            <a:ext cx="340825" cy="236586"/>
          </a:xfrm>
          <a:prstGeom prst="rect"/>
          <a:noFill/>
        </p:spPr>
        <p:txBody>
          <a:bodyPr bIns="25709" lIns="51417" rIns="51417" rtlCol="0" tIns="25709" wrap="square">
            <a:spAutoFit/>
          </a:bodyPr>
          <a:p>
            <a:pPr algn="ctr" defTabSz="685664"/>
            <a:fld id="{2EEF1883-7A0E-4F66-9932-E581691AD397}" type="slidenum">
              <a:rPr altLang="en-US" b="1" sz="1200" lang="zh-CN" smtClean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685664"/>
              <a:t>‹#›</a:t>
            </a:fld>
            <a:r>
              <a:rPr altLang="en-US" b="1" dirty="0" sz="1100" lang="zh-CN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  <p:grpSp>
        <p:nvGrpSpPr>
          <p:cNvPr id="460" name="组合 2"/>
          <p:cNvGrpSpPr/>
          <p:nvPr userDrawn="1"/>
        </p:nvGrpSpPr>
        <p:grpSpPr>
          <a:xfrm>
            <a:off x="272188" y="331518"/>
            <a:ext cx="545720" cy="530453"/>
            <a:chOff x="256032" y="233819"/>
            <a:chExt cx="727626" cy="707270"/>
          </a:xfrm>
        </p:grpSpPr>
        <p:sp>
          <p:nvSpPr>
            <p:cNvPr id="1049569" name="任意多边形 20"/>
            <p:cNvSpPr/>
            <p:nvPr userDrawn="1"/>
          </p:nvSpPr>
          <p:spPr>
            <a:xfrm>
              <a:off x="567635" y="233819"/>
              <a:ext cx="104420" cy="142706"/>
            </a:xfrm>
            <a:custGeom>
              <a:avLst/>
              <a:gdLst>
                <a:gd name="connsiteX0" fmla="*/ 52210 w 104420"/>
                <a:gd name="connsiteY0" fmla="*/ 0 h 142706"/>
                <a:gd name="connsiteX1" fmla="*/ 104420 w 104420"/>
                <a:gd name="connsiteY1" fmla="*/ 142706 h 142706"/>
                <a:gd name="connsiteX2" fmla="*/ 0 w 104420"/>
                <a:gd name="connsiteY2" fmla="*/ 142706 h 142706"/>
                <a:gd name="connsiteX3" fmla="*/ 52210 w 104420"/>
                <a:gd name="connsiteY3" fmla="*/ 0 h 14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20" h="142706">
                  <a:moveTo>
                    <a:pt x="52210" y="0"/>
                  </a:moveTo>
                  <a:lnTo>
                    <a:pt x="104420" y="142706"/>
                  </a:lnTo>
                  <a:lnTo>
                    <a:pt x="0" y="142706"/>
                  </a:lnTo>
                  <a:lnTo>
                    <a:pt x="5221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64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570" name="任意多边形 19"/>
            <p:cNvSpPr/>
            <p:nvPr userDrawn="1"/>
          </p:nvSpPr>
          <p:spPr>
            <a:xfrm>
              <a:off x="362582" y="337388"/>
              <a:ext cx="140745" cy="136808"/>
            </a:xfrm>
            <a:custGeom>
              <a:avLst/>
              <a:gdLst>
                <a:gd name="connsiteX0" fmla="*/ 0 w 140745"/>
                <a:gd name="connsiteY0" fmla="*/ 0 h 136808"/>
                <a:gd name="connsiteX1" fmla="*/ 140745 w 140745"/>
                <a:gd name="connsiteY1" fmla="*/ 65038 h 136808"/>
                <a:gd name="connsiteX2" fmla="*/ 66909 w 140745"/>
                <a:gd name="connsiteY2" fmla="*/ 136808 h 136808"/>
                <a:gd name="connsiteX3" fmla="*/ 0 w 140745"/>
                <a:gd name="connsiteY3" fmla="*/ 0 h 13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45" h="136808">
                  <a:moveTo>
                    <a:pt x="0" y="0"/>
                  </a:moveTo>
                  <a:lnTo>
                    <a:pt x="140745" y="65038"/>
                  </a:lnTo>
                  <a:lnTo>
                    <a:pt x="66909" y="136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64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571" name="任意多边形 18"/>
            <p:cNvSpPr/>
            <p:nvPr userDrawn="1"/>
          </p:nvSpPr>
          <p:spPr>
            <a:xfrm>
              <a:off x="736363" y="337388"/>
              <a:ext cx="140711" cy="136808"/>
            </a:xfrm>
            <a:custGeom>
              <a:avLst/>
              <a:gdLst>
                <a:gd name="connsiteX0" fmla="*/ 140711 w 140711"/>
                <a:gd name="connsiteY0" fmla="*/ 0 h 136808"/>
                <a:gd name="connsiteX1" fmla="*/ 73836 w 140711"/>
                <a:gd name="connsiteY1" fmla="*/ 136808 h 136808"/>
                <a:gd name="connsiteX2" fmla="*/ 0 w 140711"/>
                <a:gd name="connsiteY2" fmla="*/ 65038 h 136808"/>
                <a:gd name="connsiteX3" fmla="*/ 140711 w 140711"/>
                <a:gd name="connsiteY3" fmla="*/ 0 h 13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11" h="136808">
                  <a:moveTo>
                    <a:pt x="140711" y="0"/>
                  </a:moveTo>
                  <a:lnTo>
                    <a:pt x="73836" y="136808"/>
                  </a:lnTo>
                  <a:lnTo>
                    <a:pt x="0" y="65038"/>
                  </a:lnTo>
                  <a:lnTo>
                    <a:pt x="1407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64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572" name="任意多边形 17"/>
            <p:cNvSpPr/>
            <p:nvPr userDrawn="1"/>
          </p:nvSpPr>
          <p:spPr>
            <a:xfrm>
              <a:off x="437939" y="410636"/>
              <a:ext cx="363814" cy="353636"/>
            </a:xfrm>
            <a:custGeom>
              <a:avLst/>
              <a:gdLst>
                <a:gd name="connsiteX0" fmla="*/ 181907 w 363814"/>
                <a:gd name="connsiteY0" fmla="*/ 0 h 353636"/>
                <a:gd name="connsiteX1" fmla="*/ 363814 w 363814"/>
                <a:gd name="connsiteY1" fmla="*/ 176818 h 353636"/>
                <a:gd name="connsiteX2" fmla="*/ 181907 w 363814"/>
                <a:gd name="connsiteY2" fmla="*/ 353636 h 353636"/>
                <a:gd name="connsiteX3" fmla="*/ 0 w 363814"/>
                <a:gd name="connsiteY3" fmla="*/ 176818 h 353636"/>
                <a:gd name="connsiteX4" fmla="*/ 181907 w 363814"/>
                <a:gd name="connsiteY4" fmla="*/ 0 h 35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814" h="353636">
                  <a:moveTo>
                    <a:pt x="181907" y="0"/>
                  </a:moveTo>
                  <a:cubicBezTo>
                    <a:pt x="282371" y="0"/>
                    <a:pt x="363814" y="79164"/>
                    <a:pt x="363814" y="176818"/>
                  </a:cubicBezTo>
                  <a:cubicBezTo>
                    <a:pt x="363814" y="274472"/>
                    <a:pt x="282371" y="353636"/>
                    <a:pt x="181907" y="353636"/>
                  </a:cubicBezTo>
                  <a:cubicBezTo>
                    <a:pt x="81443" y="353636"/>
                    <a:pt x="0" y="274472"/>
                    <a:pt x="0" y="176818"/>
                  </a:cubicBezTo>
                  <a:cubicBezTo>
                    <a:pt x="0" y="79164"/>
                    <a:pt x="81443" y="0"/>
                    <a:pt x="1819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64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573" name="任意多边形 16"/>
            <p:cNvSpPr/>
            <p:nvPr userDrawn="1"/>
          </p:nvSpPr>
          <p:spPr>
            <a:xfrm>
              <a:off x="256032" y="536704"/>
              <a:ext cx="146814" cy="101500"/>
            </a:xfrm>
            <a:custGeom>
              <a:avLst/>
              <a:gdLst>
                <a:gd name="connsiteX0" fmla="*/ 146814 w 146814"/>
                <a:gd name="connsiteY0" fmla="*/ 0 h 101500"/>
                <a:gd name="connsiteX1" fmla="*/ 146814 w 146814"/>
                <a:gd name="connsiteY1" fmla="*/ 101500 h 101500"/>
                <a:gd name="connsiteX2" fmla="*/ 0 w 146814"/>
                <a:gd name="connsiteY2" fmla="*/ 50750 h 101500"/>
                <a:gd name="connsiteX3" fmla="*/ 146814 w 146814"/>
                <a:gd name="connsiteY3" fmla="*/ 0 h 10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14" h="101500">
                  <a:moveTo>
                    <a:pt x="146814" y="0"/>
                  </a:moveTo>
                  <a:lnTo>
                    <a:pt x="146814" y="101500"/>
                  </a:lnTo>
                  <a:lnTo>
                    <a:pt x="0" y="50750"/>
                  </a:lnTo>
                  <a:lnTo>
                    <a:pt x="1468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64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574" name="任意多边形 15"/>
            <p:cNvSpPr/>
            <p:nvPr userDrawn="1"/>
          </p:nvSpPr>
          <p:spPr>
            <a:xfrm>
              <a:off x="836844" y="536704"/>
              <a:ext cx="146814" cy="101500"/>
            </a:xfrm>
            <a:custGeom>
              <a:avLst/>
              <a:gdLst>
                <a:gd name="connsiteX0" fmla="*/ 0 w 146814"/>
                <a:gd name="connsiteY0" fmla="*/ 0 h 101500"/>
                <a:gd name="connsiteX1" fmla="*/ 146814 w 146814"/>
                <a:gd name="connsiteY1" fmla="*/ 50750 h 101500"/>
                <a:gd name="connsiteX2" fmla="*/ 0 w 146814"/>
                <a:gd name="connsiteY2" fmla="*/ 101500 h 101500"/>
                <a:gd name="connsiteX3" fmla="*/ 0 w 146814"/>
                <a:gd name="connsiteY3" fmla="*/ 0 h 10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14" h="101500">
                  <a:moveTo>
                    <a:pt x="0" y="0"/>
                  </a:moveTo>
                  <a:lnTo>
                    <a:pt x="146814" y="50750"/>
                  </a:lnTo>
                  <a:lnTo>
                    <a:pt x="0" y="10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64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575" name="任意多边形 14"/>
            <p:cNvSpPr/>
            <p:nvPr userDrawn="1"/>
          </p:nvSpPr>
          <p:spPr>
            <a:xfrm>
              <a:off x="362582" y="700712"/>
              <a:ext cx="140745" cy="136775"/>
            </a:xfrm>
            <a:custGeom>
              <a:avLst/>
              <a:gdLst>
                <a:gd name="connsiteX0" fmla="*/ 66909 w 140745"/>
                <a:gd name="connsiteY0" fmla="*/ 0 h 136775"/>
                <a:gd name="connsiteX1" fmla="*/ 140745 w 140745"/>
                <a:gd name="connsiteY1" fmla="*/ 71770 h 136775"/>
                <a:gd name="connsiteX2" fmla="*/ 0 w 140745"/>
                <a:gd name="connsiteY2" fmla="*/ 136775 h 136775"/>
                <a:gd name="connsiteX3" fmla="*/ 66909 w 140745"/>
                <a:gd name="connsiteY3" fmla="*/ 0 h 13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45" h="136775">
                  <a:moveTo>
                    <a:pt x="66909" y="0"/>
                  </a:moveTo>
                  <a:lnTo>
                    <a:pt x="140745" y="71770"/>
                  </a:lnTo>
                  <a:lnTo>
                    <a:pt x="0" y="136775"/>
                  </a:lnTo>
                  <a:lnTo>
                    <a:pt x="66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64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576" name="任意多边形 13"/>
            <p:cNvSpPr/>
            <p:nvPr userDrawn="1"/>
          </p:nvSpPr>
          <p:spPr>
            <a:xfrm>
              <a:off x="736363" y="700712"/>
              <a:ext cx="140711" cy="136775"/>
            </a:xfrm>
            <a:custGeom>
              <a:avLst/>
              <a:gdLst>
                <a:gd name="connsiteX0" fmla="*/ 73836 w 140711"/>
                <a:gd name="connsiteY0" fmla="*/ 0 h 136775"/>
                <a:gd name="connsiteX1" fmla="*/ 140711 w 140711"/>
                <a:gd name="connsiteY1" fmla="*/ 136775 h 136775"/>
                <a:gd name="connsiteX2" fmla="*/ 0 w 140711"/>
                <a:gd name="connsiteY2" fmla="*/ 71770 h 136775"/>
                <a:gd name="connsiteX3" fmla="*/ 73836 w 140711"/>
                <a:gd name="connsiteY3" fmla="*/ 0 h 13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11" h="136775">
                  <a:moveTo>
                    <a:pt x="73836" y="0"/>
                  </a:moveTo>
                  <a:lnTo>
                    <a:pt x="140711" y="136775"/>
                  </a:lnTo>
                  <a:lnTo>
                    <a:pt x="0" y="71770"/>
                  </a:lnTo>
                  <a:lnTo>
                    <a:pt x="73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64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577" name="任意多边形 12"/>
            <p:cNvSpPr/>
            <p:nvPr userDrawn="1"/>
          </p:nvSpPr>
          <p:spPr>
            <a:xfrm>
              <a:off x="567635" y="798383"/>
              <a:ext cx="104420" cy="142706"/>
            </a:xfrm>
            <a:custGeom>
              <a:avLst/>
              <a:gdLst>
                <a:gd name="connsiteX0" fmla="*/ 0 w 104420"/>
                <a:gd name="connsiteY0" fmla="*/ 0 h 142706"/>
                <a:gd name="connsiteX1" fmla="*/ 104420 w 104420"/>
                <a:gd name="connsiteY1" fmla="*/ 0 h 142706"/>
                <a:gd name="connsiteX2" fmla="*/ 52210 w 104420"/>
                <a:gd name="connsiteY2" fmla="*/ 142706 h 142706"/>
                <a:gd name="connsiteX3" fmla="*/ 0 w 104420"/>
                <a:gd name="connsiteY3" fmla="*/ 0 h 14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20" h="142706">
                  <a:moveTo>
                    <a:pt x="0" y="0"/>
                  </a:moveTo>
                  <a:lnTo>
                    <a:pt x="104420" y="0"/>
                  </a:lnTo>
                  <a:lnTo>
                    <a:pt x="52210" y="142706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64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spd="slow" advTm="0">
    <p:random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2_空白">
    <p:spTree>
      <p:nvGrpSpPr>
        <p:cNvPr id="4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random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">
  <p:cSld name="标题幻灯片">
    <p:spTree>
      <p:nvGrpSpPr>
        <p:cNvPr id="4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roup 2"/>
          <p:cNvGrpSpPr/>
          <p:nvPr/>
        </p:nvGrpSpPr>
        <p:grpSpPr bwMode="auto">
          <a:xfrm>
            <a:off x="0" y="0"/>
            <a:ext cx="5867400" cy="5143500"/>
            <a:chOff x="0" y="0"/>
            <a:chExt cx="3696" cy="4320"/>
          </a:xfrm>
        </p:grpSpPr>
        <p:sp>
          <p:nvSpPr>
            <p:cNvPr id="1049416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/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 wrap="none"/>
            <a:p>
              <a:pPr algn="ctr" defTabSz="914288" fontAlgn="base">
                <a:spcBef>
                  <a:spcPct val="0"/>
                </a:spcBef>
                <a:spcAft>
                  <a:spcPct val="0"/>
                </a:spcAft>
              </a:pPr>
              <a:endParaRPr altLang="zh-CN" dirty="0" sz="2400" kumimoji="1" lang="zh-CN">
                <a:solidFill>
                  <a:srgbClr val="003366"/>
                </a:solidFill>
                <a:latin typeface="Times New Roman" pitchFamily="18" charset="0"/>
              </a:endParaRPr>
            </a:p>
          </p:txBody>
        </p:sp>
        <p:sp>
          <p:nvSpPr>
            <p:cNvPr id="1049417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 wrap="none"/>
            <a:p>
              <a:pPr algn="ctr" defTabSz="914288" fontAlgn="base">
                <a:spcBef>
                  <a:spcPct val="0"/>
                </a:spcBef>
                <a:spcAft>
                  <a:spcPct val="0"/>
                </a:spcAft>
              </a:pPr>
              <a:endParaRPr altLang="zh-CN" dirty="0" sz="2400" kumimoji="1" lang="zh-CN">
                <a:solidFill>
                  <a:srgbClr val="003366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21" name="Group 5"/>
          <p:cNvGrpSpPr/>
          <p:nvPr/>
        </p:nvGrpSpPr>
        <p:grpSpPr bwMode="auto">
          <a:xfrm>
            <a:off x="3632200" y="3667125"/>
            <a:ext cx="4876800" cy="239316"/>
            <a:chOff x="2288" y="3080"/>
            <a:chExt cx="3072" cy="201"/>
          </a:xfrm>
        </p:grpSpPr>
        <p:sp>
          <p:nvSpPr>
            <p:cNvPr id="104941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 wrap="none"/>
            <a:p>
              <a:pPr defTabSz="914288" fontAlgn="base">
                <a:spcBef>
                  <a:spcPct val="0"/>
                </a:spcBef>
                <a:spcAft>
                  <a:spcPct val="0"/>
                </a:spcAft>
              </a:pPr>
              <a:endParaRPr altLang="en-US" dirty="0" lang="zh-CN">
                <a:solidFill>
                  <a:srgbClr val="003366"/>
                </a:solidFill>
              </a:endParaRPr>
            </a:p>
          </p:txBody>
        </p:sp>
        <p:sp>
          <p:nvSpPr>
            <p:cNvPr id="104941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/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 wrap="none"/>
            <a:p>
              <a:pPr defTabSz="914288" fontAlgn="base">
                <a:spcBef>
                  <a:spcPct val="0"/>
                </a:spcBef>
                <a:spcAft>
                  <a:spcPct val="0"/>
                </a:spcAft>
              </a:pPr>
              <a:endParaRPr altLang="en-US" dirty="0" lang="zh-CN">
                <a:solidFill>
                  <a:srgbClr val="003366"/>
                </a:solidFill>
              </a:endParaRPr>
            </a:p>
          </p:txBody>
        </p:sp>
      </p:grpSp>
      <p:sp>
        <p:nvSpPr>
          <p:cNvPr id="104942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1" y="2195512"/>
            <a:ext cx="4013200" cy="1366838"/>
          </a:xfrm>
        </p:spPr>
        <p:txBody>
          <a:bodyPr anchor="b"/>
          <a:lstStyle>
            <a:lvl1pPr indent="0" marL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altLang="en-US" lang="zh-CN"/>
              <a:t>单击此处编辑母版副标题样式</a:t>
            </a:r>
          </a:p>
        </p:txBody>
      </p:sp>
      <p:sp>
        <p:nvSpPr>
          <p:cNvPr id="1049421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742950"/>
            <a:ext cx="8229600" cy="142875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42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altLang="zh-CN" lang="en-US">
              <a:solidFill>
                <a:srgbClr val="FFFFFF"/>
              </a:solidFill>
            </a:endParaRPr>
          </a:p>
        </p:txBody>
      </p:sp>
      <p:sp>
        <p:nvSpPr>
          <p:cNvPr id="1049423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r"/>
          </a:lstStyle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2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19" y="4686319"/>
            <a:ext cx="587375" cy="366713"/>
          </a:xfrm>
        </p:spPr>
        <p:txBody>
          <a:bodyPr anchorCtr="0"/>
          <a:p>
            <a:fld id="{84832A74-307E-480E-9C04-772DE2BC0C35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4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5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426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42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2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2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5D24CE3A-D616-4630-A377-DB25B208266A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4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85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386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indent="0" marL="0">
              <a:buNone/>
              <a:defRPr sz="2000"/>
            </a:lvl1pPr>
            <a:lvl2pPr indent="0" marL="457142">
              <a:buNone/>
              <a:defRPr sz="1800"/>
            </a:lvl2pPr>
            <a:lvl3pPr indent="0" marL="914288">
              <a:buNone/>
              <a:defRPr sz="1600"/>
            </a:lvl3pPr>
            <a:lvl4pPr indent="0" marL="1371430">
              <a:buNone/>
              <a:defRPr sz="1400"/>
            </a:lvl4pPr>
            <a:lvl5pPr indent="0" marL="1828574">
              <a:buNone/>
              <a:defRPr sz="1400"/>
            </a:lvl5pPr>
            <a:lvl6pPr indent="0" marL="2285715">
              <a:buNone/>
              <a:defRPr sz="1400"/>
            </a:lvl6pPr>
            <a:lvl7pPr indent="0" marL="2742857">
              <a:buNone/>
              <a:defRPr sz="1400"/>
            </a:lvl7pPr>
            <a:lvl8pPr indent="0" marL="3200000">
              <a:buNone/>
              <a:defRPr sz="1400"/>
            </a:lvl8pPr>
            <a:lvl9pPr indent="0" marL="3657143">
              <a:buNone/>
              <a:defRPr sz="14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38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38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38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BB295D1D-1942-4229-8BB0-5E984D48AAB3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4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38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439" name="内容占位符 2"/>
          <p:cNvSpPr>
            <a:spLocks noGrp="1"/>
          </p:cNvSpPr>
          <p:nvPr>
            <p:ph sz="half" idx="1"/>
          </p:nvPr>
        </p:nvSpPr>
        <p:spPr>
          <a:xfrm>
            <a:off x="838202" y="1771651"/>
            <a:ext cx="3770313" cy="27932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440" name="内容占位符 3"/>
          <p:cNvSpPr>
            <a:spLocks noGrp="1"/>
          </p:cNvSpPr>
          <p:nvPr>
            <p:ph sz="half" idx="2"/>
          </p:nvPr>
        </p:nvSpPr>
        <p:spPr>
          <a:xfrm>
            <a:off x="4760914" y="1771651"/>
            <a:ext cx="3770312" cy="27932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441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42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43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8B4822E9-2A45-48DC-9998-18A5FDFB4932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4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30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431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142">
              <a:buNone/>
              <a:defRPr b="1" sz="2000"/>
            </a:lvl2pPr>
            <a:lvl3pPr indent="0" marL="914288">
              <a:buNone/>
              <a:defRPr b="1" sz="1800"/>
            </a:lvl3pPr>
            <a:lvl4pPr indent="0" marL="1371430">
              <a:buNone/>
              <a:defRPr b="1" sz="1600"/>
            </a:lvl4pPr>
            <a:lvl5pPr indent="0" marL="1828574">
              <a:buNone/>
              <a:defRPr b="1" sz="1600"/>
            </a:lvl5pPr>
            <a:lvl6pPr indent="0" marL="2285715">
              <a:buNone/>
              <a:defRPr b="1" sz="1600"/>
            </a:lvl6pPr>
            <a:lvl7pPr indent="0" marL="2742857">
              <a:buNone/>
              <a:defRPr b="1" sz="1600"/>
            </a:lvl7pPr>
            <a:lvl8pPr indent="0" marL="3200000">
              <a:buNone/>
              <a:defRPr b="1" sz="1600"/>
            </a:lvl8pPr>
            <a:lvl9pPr indent="0" marL="3657143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432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433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52" y="1151335"/>
            <a:ext cx="4041775" cy="47982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142">
              <a:buNone/>
              <a:defRPr b="1" sz="2000"/>
            </a:lvl2pPr>
            <a:lvl3pPr indent="0" marL="914288">
              <a:buNone/>
              <a:defRPr b="1" sz="1800"/>
            </a:lvl3pPr>
            <a:lvl4pPr indent="0" marL="1371430">
              <a:buNone/>
              <a:defRPr b="1" sz="1600"/>
            </a:lvl4pPr>
            <a:lvl5pPr indent="0" marL="1828574">
              <a:buNone/>
              <a:defRPr b="1" sz="1600"/>
            </a:lvl5pPr>
            <a:lvl6pPr indent="0" marL="2285715">
              <a:buNone/>
              <a:defRPr b="1" sz="1600"/>
            </a:lvl6pPr>
            <a:lvl7pPr indent="0" marL="2742857">
              <a:buNone/>
              <a:defRPr b="1" sz="1600"/>
            </a:lvl7pPr>
            <a:lvl8pPr indent="0" marL="3200000">
              <a:buNone/>
              <a:defRPr b="1" sz="1600"/>
            </a:lvl8pPr>
            <a:lvl9pPr indent="0" marL="3657143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434" name="内容占位符 5"/>
          <p:cNvSpPr>
            <a:spLocks noGrp="1"/>
          </p:cNvSpPr>
          <p:nvPr>
            <p:ph sz="quarter" idx="4"/>
          </p:nvPr>
        </p:nvSpPr>
        <p:spPr>
          <a:xfrm>
            <a:off x="464505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43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3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3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CCCC26CD-27D6-4D78-A7DD-FB73064441A3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4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1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41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1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1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F7A00E7D-747E-41F9-86D5-8CEDAB4B2D9A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2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889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889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BDD05F44-740D-4ABB-8C63-FEE7824A81A2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4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89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590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30820CF-B880-4189-942D-D702A7CBA730}" type="datetimeFigureOut">
              <a:rPr altLang="en-US" lang="zh-CN" smtClean="0"/>
              <a:t>2019/4/11</a:t>
            </a:fld>
            <a:endParaRPr altLang="en-US" lang="zh-CN"/>
          </a:p>
        </p:txBody>
      </p:sp>
      <p:sp>
        <p:nvSpPr>
          <p:cNvPr id="104959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59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4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90" name="标题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/>
          <a:lstStyle>
            <a:lvl1pPr algn="l">
              <a:defRPr b="1" sz="2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391" name="内容占位符 2"/>
          <p:cNvSpPr>
            <a:spLocks noGrp="1"/>
          </p:cNvSpPr>
          <p:nvPr>
            <p:ph idx="1"/>
          </p:nvPr>
        </p:nvSpPr>
        <p:spPr>
          <a:xfrm>
            <a:off x="3575050" y="204807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392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142">
              <a:buNone/>
              <a:defRPr sz="1200"/>
            </a:lvl2pPr>
            <a:lvl3pPr indent="0" marL="914288">
              <a:buNone/>
              <a:defRPr sz="1000"/>
            </a:lvl3pPr>
            <a:lvl4pPr indent="0" marL="1371430">
              <a:buNone/>
              <a:defRPr sz="900"/>
            </a:lvl4pPr>
            <a:lvl5pPr indent="0" marL="1828574">
              <a:buNone/>
              <a:defRPr sz="900"/>
            </a:lvl5pPr>
            <a:lvl6pPr indent="0" marL="2285715">
              <a:buNone/>
              <a:defRPr sz="900"/>
            </a:lvl6pPr>
            <a:lvl7pPr indent="0" marL="2742857">
              <a:buNone/>
              <a:defRPr sz="900"/>
            </a:lvl7pPr>
            <a:lvl8pPr indent="0" marL="3200000">
              <a:buNone/>
              <a:defRPr sz="900"/>
            </a:lvl8pPr>
            <a:lvl9pPr indent="0" marL="3657143">
              <a:buNone/>
              <a:defRPr sz="9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39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39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39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C78A7343-1FE1-4E13-B4EF-4C8867E04909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4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06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/>
          <a:lstStyle>
            <a:lvl1pPr algn="l">
              <a:defRPr b="1" sz="2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407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142">
              <a:buNone/>
              <a:defRPr sz="2800"/>
            </a:lvl2pPr>
            <a:lvl3pPr indent="0" marL="914288">
              <a:buNone/>
              <a:defRPr sz="2400"/>
            </a:lvl3pPr>
            <a:lvl4pPr indent="0" marL="1371430">
              <a:buNone/>
              <a:defRPr sz="2000"/>
            </a:lvl4pPr>
            <a:lvl5pPr indent="0" marL="1828574">
              <a:buNone/>
              <a:defRPr sz="2000"/>
            </a:lvl5pPr>
            <a:lvl6pPr indent="0" marL="2285715">
              <a:buNone/>
              <a:defRPr sz="2000"/>
            </a:lvl6pPr>
            <a:lvl7pPr indent="0" marL="2742857">
              <a:buNone/>
              <a:defRPr sz="2000"/>
            </a:lvl7pPr>
            <a:lvl8pPr indent="0" marL="3200000">
              <a:buNone/>
              <a:defRPr sz="2000"/>
            </a:lvl8pPr>
            <a:lvl9pPr indent="0" marL="3657143">
              <a:buNone/>
              <a:defRPr sz="2000"/>
            </a:lvl9pPr>
          </a:lstStyle>
          <a:p>
            <a:pPr lvl="0"/>
            <a:endParaRPr altLang="en-US" lang="zh-CN" noProof="0"/>
          </a:p>
        </p:txBody>
      </p:sp>
      <p:sp>
        <p:nvSpPr>
          <p:cNvPr id="1049408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22"/>
            <a:ext cx="5486400" cy="603647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142">
              <a:buNone/>
              <a:defRPr sz="1200"/>
            </a:lvl2pPr>
            <a:lvl3pPr indent="0" marL="914288">
              <a:buNone/>
              <a:defRPr sz="1000"/>
            </a:lvl3pPr>
            <a:lvl4pPr indent="0" marL="1371430">
              <a:buNone/>
              <a:defRPr sz="900"/>
            </a:lvl4pPr>
            <a:lvl5pPr indent="0" marL="1828574">
              <a:buNone/>
              <a:defRPr sz="900"/>
            </a:lvl5pPr>
            <a:lvl6pPr indent="0" marL="2285715">
              <a:buNone/>
              <a:defRPr sz="900"/>
            </a:lvl6pPr>
            <a:lvl7pPr indent="0" marL="2742857">
              <a:buNone/>
              <a:defRPr sz="900"/>
            </a:lvl7pPr>
            <a:lvl8pPr indent="0" marL="3200000">
              <a:buNone/>
              <a:defRPr sz="900"/>
            </a:lvl8pPr>
            <a:lvl9pPr indent="0" marL="3657143">
              <a:buNone/>
              <a:defRPr sz="9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409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10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11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31DC3AF9-3819-4BA6-9D69-75DEFBF8E333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4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0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402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40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0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0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43045489-DCAA-4B32-8531-D3FA9F72F1AA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垂直排列标题与文本">
    <p:spTree>
      <p:nvGrpSpPr>
        <p:cNvPr id="4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96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571501"/>
            <a:ext cx="1981200" cy="3993356"/>
          </a:xfrm>
        </p:spPr>
        <p:txBody>
          <a:bodyPr vert="eaVert"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39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62000" y="571501"/>
            <a:ext cx="5791200" cy="3993356"/>
          </a:xfrm>
        </p:spPr>
        <p:txBody>
          <a:bodyPr vert="eaVert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398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399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400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3AA1E4A8-D470-4173-8D42-C14B23D05B92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4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random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3_空白">
    <p:spTree>
      <p:nvGrpSpPr>
        <p:cNvPr id="4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88" name="矩形 3"/>
          <p:cNvSpPr/>
          <p:nvPr userDrawn="1"/>
        </p:nvSpPr>
        <p:spPr>
          <a:xfrm>
            <a:off x="0" y="0"/>
            <a:ext cx="9144000" cy="5143500"/>
          </a:xfrm>
          <a:prstGeom prst="rect"/>
          <a:blipFill rotWithShape="1" dpi="0">
            <a:blip xmlns:r="http://schemas.openxmlformats.org/officeDocument/2006/relationships" r:embed="rId1" cstate="print">
              <a:alphaModFix amt="50000"/>
            </a:blip>
            <a:srcRect/>
            <a:tile algn="tl" flip="none" sx="100000" sy="100000" tx="0" ty="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289" lIns="68576" rIns="68576" rtlCol="0" tIns="34289"/>
          <a:p>
            <a:pPr algn="ctr" defTabSz="685698"/>
            <a:endParaRPr altLang="en-US" dirty="0" sz="1400" lang="zh-CN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0">
    <p:random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2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图片 22"/>
          <p:cNvPicPr>
            <a:picLocks noChangeAspect="1"/>
          </p:cNvPicPr>
          <p:nvPr userDrawn="1"/>
        </p:nvPicPr>
        <p:blipFill rotWithShape="1"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8107566" y="-10236"/>
            <a:ext cx="1043260" cy="1223818"/>
          </a:xfrm>
          <a:prstGeom prst="rect"/>
        </p:spPr>
      </p:pic>
      <p:sp>
        <p:nvSpPr>
          <p:cNvPr id="1048908" name="TextBox 15"/>
          <p:cNvSpPr txBox="1"/>
          <p:nvPr userDrawn="1"/>
        </p:nvSpPr>
        <p:spPr>
          <a:xfrm>
            <a:off x="8709283" y="134748"/>
            <a:ext cx="340825" cy="236586"/>
          </a:xfrm>
          <a:prstGeom prst="rect"/>
          <a:noFill/>
        </p:spPr>
        <p:txBody>
          <a:bodyPr bIns="25709" lIns="51419" rIns="51419" rtlCol="0" tIns="25709" wrap="square">
            <a:spAutoFit/>
          </a:bodyPr>
          <a:p>
            <a:pPr algn="ctr" defTabSz="685698"/>
            <a:fld id="{2EEF1883-7A0E-4F66-9932-E581691AD397}" type="slidenum">
              <a:rPr altLang="en-US" b="1" sz="1200" lang="zh-CN" smtClean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685698"/>
              <a:t>‹#›</a:t>
            </a:fld>
            <a:r>
              <a:rPr altLang="en-US" b="1" dirty="0" sz="1100" lang="zh-CN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  <p:sp>
        <p:nvSpPr>
          <p:cNvPr id="1048909" name="Freeform 103"/>
          <p:cNvSpPr>
            <a:spLocks noEditPoints="1"/>
          </p:cNvSpPr>
          <p:nvPr userDrawn="1"/>
        </p:nvSpPr>
        <p:spPr bwMode="auto">
          <a:xfrm>
            <a:off x="8414659" y="4233047"/>
            <a:ext cx="589190" cy="910471"/>
          </a:xfrm>
          <a:custGeom>
            <a:avLst/>
            <a:gdLst>
              <a:gd name="T0" fmla="*/ 217 w 238"/>
              <a:gd name="T1" fmla="*/ 303 h 368"/>
              <a:gd name="T2" fmla="*/ 193 w 238"/>
              <a:gd name="T3" fmla="*/ 255 h 368"/>
              <a:gd name="T4" fmla="*/ 175 w 238"/>
              <a:gd name="T5" fmla="*/ 236 h 368"/>
              <a:gd name="T6" fmla="*/ 181 w 238"/>
              <a:gd name="T7" fmla="*/ 231 h 368"/>
              <a:gd name="T8" fmla="*/ 153 w 238"/>
              <a:gd name="T9" fmla="*/ 182 h 368"/>
              <a:gd name="T10" fmla="*/ 131 w 238"/>
              <a:gd name="T11" fmla="*/ 137 h 368"/>
              <a:gd name="T12" fmla="*/ 122 w 238"/>
              <a:gd name="T13" fmla="*/ 113 h 368"/>
              <a:gd name="T14" fmla="*/ 131 w 238"/>
              <a:gd name="T15" fmla="*/ 85 h 368"/>
              <a:gd name="T16" fmla="*/ 134 w 238"/>
              <a:gd name="T17" fmla="*/ 59 h 368"/>
              <a:gd name="T18" fmla="*/ 129 w 238"/>
              <a:gd name="T19" fmla="*/ 48 h 368"/>
              <a:gd name="T20" fmla="*/ 89 w 238"/>
              <a:gd name="T21" fmla="*/ 43 h 368"/>
              <a:gd name="T22" fmla="*/ 64 w 238"/>
              <a:gd name="T23" fmla="*/ 42 h 368"/>
              <a:gd name="T24" fmla="*/ 63 w 238"/>
              <a:gd name="T25" fmla="*/ 11 h 368"/>
              <a:gd name="T26" fmla="*/ 35 w 238"/>
              <a:gd name="T27" fmla="*/ 3 h 368"/>
              <a:gd name="T28" fmla="*/ 22 w 238"/>
              <a:gd name="T29" fmla="*/ 21 h 368"/>
              <a:gd name="T30" fmla="*/ 21 w 238"/>
              <a:gd name="T31" fmla="*/ 34 h 368"/>
              <a:gd name="T32" fmla="*/ 24 w 238"/>
              <a:gd name="T33" fmla="*/ 40 h 368"/>
              <a:gd name="T34" fmla="*/ 26 w 238"/>
              <a:gd name="T35" fmla="*/ 44 h 368"/>
              <a:gd name="T36" fmla="*/ 27 w 238"/>
              <a:gd name="T37" fmla="*/ 48 h 368"/>
              <a:gd name="T38" fmla="*/ 30 w 238"/>
              <a:gd name="T39" fmla="*/ 54 h 368"/>
              <a:gd name="T40" fmla="*/ 41 w 238"/>
              <a:gd name="T41" fmla="*/ 56 h 368"/>
              <a:gd name="T42" fmla="*/ 47 w 238"/>
              <a:gd name="T43" fmla="*/ 61 h 368"/>
              <a:gd name="T44" fmla="*/ 47 w 238"/>
              <a:gd name="T45" fmla="*/ 92 h 368"/>
              <a:gd name="T46" fmla="*/ 57 w 238"/>
              <a:gd name="T47" fmla="*/ 117 h 368"/>
              <a:gd name="T48" fmla="*/ 37 w 238"/>
              <a:gd name="T49" fmla="*/ 119 h 368"/>
              <a:gd name="T50" fmla="*/ 20 w 238"/>
              <a:gd name="T51" fmla="*/ 108 h 368"/>
              <a:gd name="T52" fmla="*/ 13 w 238"/>
              <a:gd name="T53" fmla="*/ 104 h 368"/>
              <a:gd name="T54" fmla="*/ 8 w 238"/>
              <a:gd name="T55" fmla="*/ 108 h 368"/>
              <a:gd name="T56" fmla="*/ 4 w 238"/>
              <a:gd name="T57" fmla="*/ 109 h 368"/>
              <a:gd name="T58" fmla="*/ 3 w 238"/>
              <a:gd name="T59" fmla="*/ 112 h 368"/>
              <a:gd name="T60" fmla="*/ 3 w 238"/>
              <a:gd name="T61" fmla="*/ 117 h 368"/>
              <a:gd name="T62" fmla="*/ 1 w 238"/>
              <a:gd name="T63" fmla="*/ 119 h 368"/>
              <a:gd name="T64" fmla="*/ 1 w 238"/>
              <a:gd name="T65" fmla="*/ 122 h 368"/>
              <a:gd name="T66" fmla="*/ 11 w 238"/>
              <a:gd name="T67" fmla="*/ 127 h 368"/>
              <a:gd name="T68" fmla="*/ 28 w 238"/>
              <a:gd name="T69" fmla="*/ 130 h 368"/>
              <a:gd name="T70" fmla="*/ 68 w 238"/>
              <a:gd name="T71" fmla="*/ 138 h 368"/>
              <a:gd name="T72" fmla="*/ 82 w 238"/>
              <a:gd name="T73" fmla="*/ 165 h 368"/>
              <a:gd name="T74" fmla="*/ 62 w 238"/>
              <a:gd name="T75" fmla="*/ 207 h 368"/>
              <a:gd name="T76" fmla="*/ 53 w 238"/>
              <a:gd name="T77" fmla="*/ 246 h 368"/>
              <a:gd name="T78" fmla="*/ 89 w 238"/>
              <a:gd name="T79" fmla="*/ 261 h 368"/>
              <a:gd name="T80" fmla="*/ 131 w 238"/>
              <a:gd name="T81" fmla="*/ 264 h 368"/>
              <a:gd name="T82" fmla="*/ 149 w 238"/>
              <a:gd name="T83" fmla="*/ 273 h 368"/>
              <a:gd name="T84" fmla="*/ 160 w 238"/>
              <a:gd name="T85" fmla="*/ 295 h 368"/>
              <a:gd name="T86" fmla="*/ 162 w 238"/>
              <a:gd name="T87" fmla="*/ 313 h 368"/>
              <a:gd name="T88" fmla="*/ 172 w 238"/>
              <a:gd name="T89" fmla="*/ 298 h 368"/>
              <a:gd name="T90" fmla="*/ 175 w 238"/>
              <a:gd name="T91" fmla="*/ 272 h 368"/>
              <a:gd name="T92" fmla="*/ 202 w 238"/>
              <a:gd name="T93" fmla="*/ 313 h 368"/>
              <a:gd name="T94" fmla="*/ 203 w 238"/>
              <a:gd name="T95" fmla="*/ 336 h 368"/>
              <a:gd name="T96" fmla="*/ 196 w 238"/>
              <a:gd name="T97" fmla="*/ 365 h 368"/>
              <a:gd name="T98" fmla="*/ 211 w 238"/>
              <a:gd name="T99" fmla="*/ 360 h 368"/>
              <a:gd name="T100" fmla="*/ 232 w 238"/>
              <a:gd name="T101" fmla="*/ 331 h 368"/>
              <a:gd name="T102" fmla="*/ 231 w 238"/>
              <a:gd name="T103" fmla="*/ 313 h 368"/>
              <a:gd name="T104" fmla="*/ 112 w 238"/>
              <a:gd name="T105" fmla="*/ 65 h 368"/>
              <a:gd name="T106" fmla="*/ 110 w 238"/>
              <a:gd name="T107" fmla="*/ 84 h 368"/>
              <a:gd name="T108" fmla="*/ 103 w 238"/>
              <a:gd name="T109" fmla="*/ 67 h 368"/>
              <a:gd name="T110" fmla="*/ 104 w 238"/>
              <a:gd name="T111" fmla="*/ 235 h 368"/>
              <a:gd name="T112" fmla="*/ 143 w 238"/>
              <a:gd name="T113" fmla="*/ 244 h 368"/>
              <a:gd name="T114" fmla="*/ 133 w 238"/>
              <a:gd name="T115" fmla="*/ 246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38" h="368">
                <a:moveTo>
                  <a:pt x="231" y="313"/>
                </a:moveTo>
                <a:cubicBezTo>
                  <a:pt x="229" y="312"/>
                  <a:pt x="219" y="306"/>
                  <a:pt x="217" y="303"/>
                </a:cubicBezTo>
                <a:cubicBezTo>
                  <a:pt x="215" y="300"/>
                  <a:pt x="206" y="283"/>
                  <a:pt x="204" y="278"/>
                </a:cubicBezTo>
                <a:cubicBezTo>
                  <a:pt x="203" y="273"/>
                  <a:pt x="195" y="259"/>
                  <a:pt x="193" y="255"/>
                </a:cubicBezTo>
                <a:cubicBezTo>
                  <a:pt x="190" y="252"/>
                  <a:pt x="181" y="243"/>
                  <a:pt x="179" y="242"/>
                </a:cubicBezTo>
                <a:cubicBezTo>
                  <a:pt x="178" y="241"/>
                  <a:pt x="175" y="236"/>
                  <a:pt x="175" y="236"/>
                </a:cubicBezTo>
                <a:cubicBezTo>
                  <a:pt x="175" y="236"/>
                  <a:pt x="175" y="235"/>
                  <a:pt x="176" y="235"/>
                </a:cubicBezTo>
                <a:cubicBezTo>
                  <a:pt x="178" y="234"/>
                  <a:pt x="182" y="233"/>
                  <a:pt x="181" y="231"/>
                </a:cubicBezTo>
                <a:cubicBezTo>
                  <a:pt x="181" y="230"/>
                  <a:pt x="180" y="222"/>
                  <a:pt x="177" y="218"/>
                </a:cubicBezTo>
                <a:cubicBezTo>
                  <a:pt x="175" y="215"/>
                  <a:pt x="153" y="182"/>
                  <a:pt x="153" y="182"/>
                </a:cubicBezTo>
                <a:cubicBezTo>
                  <a:pt x="153" y="182"/>
                  <a:pt x="152" y="174"/>
                  <a:pt x="151" y="166"/>
                </a:cubicBezTo>
                <a:cubicBezTo>
                  <a:pt x="150" y="157"/>
                  <a:pt x="133" y="140"/>
                  <a:pt x="131" y="137"/>
                </a:cubicBezTo>
                <a:cubicBezTo>
                  <a:pt x="129" y="134"/>
                  <a:pt x="124" y="125"/>
                  <a:pt x="123" y="120"/>
                </a:cubicBezTo>
                <a:cubicBezTo>
                  <a:pt x="122" y="116"/>
                  <a:pt x="122" y="114"/>
                  <a:pt x="122" y="113"/>
                </a:cubicBezTo>
                <a:cubicBezTo>
                  <a:pt x="122" y="113"/>
                  <a:pt x="125" y="102"/>
                  <a:pt x="125" y="102"/>
                </a:cubicBezTo>
                <a:cubicBezTo>
                  <a:pt x="125" y="102"/>
                  <a:pt x="130" y="87"/>
                  <a:pt x="131" y="85"/>
                </a:cubicBezTo>
                <a:cubicBezTo>
                  <a:pt x="131" y="84"/>
                  <a:pt x="133" y="73"/>
                  <a:pt x="134" y="71"/>
                </a:cubicBezTo>
                <a:cubicBezTo>
                  <a:pt x="134" y="69"/>
                  <a:pt x="134" y="61"/>
                  <a:pt x="134" y="59"/>
                </a:cubicBezTo>
                <a:cubicBezTo>
                  <a:pt x="134" y="57"/>
                  <a:pt x="134" y="56"/>
                  <a:pt x="134" y="53"/>
                </a:cubicBezTo>
                <a:cubicBezTo>
                  <a:pt x="134" y="51"/>
                  <a:pt x="131" y="50"/>
                  <a:pt x="129" y="48"/>
                </a:cubicBezTo>
                <a:cubicBezTo>
                  <a:pt x="126" y="47"/>
                  <a:pt x="111" y="44"/>
                  <a:pt x="108" y="44"/>
                </a:cubicBezTo>
                <a:cubicBezTo>
                  <a:pt x="106" y="45"/>
                  <a:pt x="91" y="44"/>
                  <a:pt x="89" y="43"/>
                </a:cubicBezTo>
                <a:cubicBezTo>
                  <a:pt x="88" y="43"/>
                  <a:pt x="82" y="40"/>
                  <a:pt x="76" y="40"/>
                </a:cubicBezTo>
                <a:cubicBezTo>
                  <a:pt x="71" y="40"/>
                  <a:pt x="64" y="42"/>
                  <a:pt x="64" y="42"/>
                </a:cubicBezTo>
                <a:cubicBezTo>
                  <a:pt x="64" y="42"/>
                  <a:pt x="64" y="30"/>
                  <a:pt x="64" y="26"/>
                </a:cubicBezTo>
                <a:cubicBezTo>
                  <a:pt x="65" y="22"/>
                  <a:pt x="65" y="17"/>
                  <a:pt x="63" y="11"/>
                </a:cubicBezTo>
                <a:cubicBezTo>
                  <a:pt x="60" y="6"/>
                  <a:pt x="55" y="2"/>
                  <a:pt x="51" y="1"/>
                </a:cubicBezTo>
                <a:cubicBezTo>
                  <a:pt x="46" y="0"/>
                  <a:pt x="38" y="2"/>
                  <a:pt x="35" y="3"/>
                </a:cubicBezTo>
                <a:cubicBezTo>
                  <a:pt x="31" y="4"/>
                  <a:pt x="24" y="10"/>
                  <a:pt x="23" y="13"/>
                </a:cubicBezTo>
                <a:cubicBezTo>
                  <a:pt x="21" y="15"/>
                  <a:pt x="22" y="19"/>
                  <a:pt x="22" y="21"/>
                </a:cubicBezTo>
                <a:cubicBezTo>
                  <a:pt x="22" y="23"/>
                  <a:pt x="22" y="29"/>
                  <a:pt x="22" y="29"/>
                </a:cubicBezTo>
                <a:cubicBezTo>
                  <a:pt x="22" y="29"/>
                  <a:pt x="22" y="31"/>
                  <a:pt x="21" y="34"/>
                </a:cubicBezTo>
                <a:cubicBezTo>
                  <a:pt x="20" y="36"/>
                  <a:pt x="20" y="38"/>
                  <a:pt x="21" y="39"/>
                </a:cubicBezTo>
                <a:cubicBezTo>
                  <a:pt x="21" y="40"/>
                  <a:pt x="24" y="40"/>
                  <a:pt x="24" y="40"/>
                </a:cubicBezTo>
                <a:cubicBezTo>
                  <a:pt x="24" y="40"/>
                  <a:pt x="24" y="41"/>
                  <a:pt x="24" y="43"/>
                </a:cubicBezTo>
                <a:cubicBezTo>
                  <a:pt x="24" y="44"/>
                  <a:pt x="25" y="44"/>
                  <a:pt x="26" y="44"/>
                </a:cubicBezTo>
                <a:cubicBezTo>
                  <a:pt x="27" y="44"/>
                  <a:pt x="27" y="45"/>
                  <a:pt x="27" y="45"/>
                </a:cubicBezTo>
                <a:cubicBezTo>
                  <a:pt x="26" y="46"/>
                  <a:pt x="26" y="46"/>
                  <a:pt x="27" y="48"/>
                </a:cubicBezTo>
                <a:cubicBezTo>
                  <a:pt x="28" y="49"/>
                  <a:pt x="29" y="50"/>
                  <a:pt x="29" y="50"/>
                </a:cubicBezTo>
                <a:cubicBezTo>
                  <a:pt x="29" y="50"/>
                  <a:pt x="29" y="53"/>
                  <a:pt x="30" y="54"/>
                </a:cubicBezTo>
                <a:cubicBezTo>
                  <a:pt x="30" y="55"/>
                  <a:pt x="33" y="56"/>
                  <a:pt x="34" y="56"/>
                </a:cubicBezTo>
                <a:cubicBezTo>
                  <a:pt x="36" y="55"/>
                  <a:pt x="40" y="55"/>
                  <a:pt x="41" y="56"/>
                </a:cubicBezTo>
                <a:cubicBezTo>
                  <a:pt x="42" y="57"/>
                  <a:pt x="47" y="61"/>
                  <a:pt x="47" y="61"/>
                </a:cubicBezTo>
                <a:cubicBezTo>
                  <a:pt x="47" y="61"/>
                  <a:pt x="47" y="61"/>
                  <a:pt x="47" y="61"/>
                </a:cubicBezTo>
                <a:cubicBezTo>
                  <a:pt x="47" y="61"/>
                  <a:pt x="47" y="66"/>
                  <a:pt x="46" y="71"/>
                </a:cubicBezTo>
                <a:cubicBezTo>
                  <a:pt x="46" y="75"/>
                  <a:pt x="47" y="88"/>
                  <a:pt x="47" y="92"/>
                </a:cubicBezTo>
                <a:cubicBezTo>
                  <a:pt x="47" y="96"/>
                  <a:pt x="51" y="107"/>
                  <a:pt x="52" y="108"/>
                </a:cubicBezTo>
                <a:cubicBezTo>
                  <a:pt x="52" y="109"/>
                  <a:pt x="57" y="117"/>
                  <a:pt x="57" y="117"/>
                </a:cubicBezTo>
                <a:cubicBezTo>
                  <a:pt x="57" y="117"/>
                  <a:pt x="57" y="117"/>
                  <a:pt x="56" y="118"/>
                </a:cubicBezTo>
                <a:cubicBezTo>
                  <a:pt x="54" y="118"/>
                  <a:pt x="41" y="119"/>
                  <a:pt x="37" y="119"/>
                </a:cubicBezTo>
                <a:cubicBezTo>
                  <a:pt x="34" y="119"/>
                  <a:pt x="22" y="116"/>
                  <a:pt x="22" y="116"/>
                </a:cubicBezTo>
                <a:cubicBezTo>
                  <a:pt x="22" y="116"/>
                  <a:pt x="21" y="111"/>
                  <a:pt x="20" y="108"/>
                </a:cubicBezTo>
                <a:cubicBezTo>
                  <a:pt x="19" y="105"/>
                  <a:pt x="15" y="105"/>
                  <a:pt x="15" y="105"/>
                </a:cubicBezTo>
                <a:cubicBezTo>
                  <a:pt x="15" y="105"/>
                  <a:pt x="14" y="105"/>
                  <a:pt x="13" y="104"/>
                </a:cubicBezTo>
                <a:cubicBezTo>
                  <a:pt x="11" y="103"/>
                  <a:pt x="9" y="106"/>
                  <a:pt x="9" y="107"/>
                </a:cubicBezTo>
                <a:cubicBezTo>
                  <a:pt x="9" y="107"/>
                  <a:pt x="8" y="108"/>
                  <a:pt x="8" y="108"/>
                </a:cubicBezTo>
                <a:cubicBezTo>
                  <a:pt x="8" y="108"/>
                  <a:pt x="7" y="108"/>
                  <a:pt x="6" y="108"/>
                </a:cubicBezTo>
                <a:cubicBezTo>
                  <a:pt x="5" y="108"/>
                  <a:pt x="4" y="108"/>
                  <a:pt x="4" y="109"/>
                </a:cubicBezTo>
                <a:cubicBezTo>
                  <a:pt x="4" y="110"/>
                  <a:pt x="5" y="112"/>
                  <a:pt x="5" y="112"/>
                </a:cubicBezTo>
                <a:cubicBezTo>
                  <a:pt x="5" y="112"/>
                  <a:pt x="3" y="112"/>
                  <a:pt x="3" y="112"/>
                </a:cubicBezTo>
                <a:cubicBezTo>
                  <a:pt x="2" y="113"/>
                  <a:pt x="2" y="114"/>
                  <a:pt x="2" y="115"/>
                </a:cubicBezTo>
                <a:cubicBezTo>
                  <a:pt x="3" y="115"/>
                  <a:pt x="3" y="117"/>
                  <a:pt x="3" y="117"/>
                </a:cubicBezTo>
                <a:cubicBezTo>
                  <a:pt x="3" y="117"/>
                  <a:pt x="3" y="117"/>
                  <a:pt x="2" y="117"/>
                </a:cubicBezTo>
                <a:cubicBezTo>
                  <a:pt x="0" y="117"/>
                  <a:pt x="1" y="118"/>
                  <a:pt x="1" y="119"/>
                </a:cubicBezTo>
                <a:cubicBezTo>
                  <a:pt x="2" y="120"/>
                  <a:pt x="2" y="121"/>
                  <a:pt x="2" y="121"/>
                </a:cubicBezTo>
                <a:cubicBezTo>
                  <a:pt x="2" y="121"/>
                  <a:pt x="1" y="121"/>
                  <a:pt x="1" y="122"/>
                </a:cubicBezTo>
                <a:cubicBezTo>
                  <a:pt x="0" y="123"/>
                  <a:pt x="2" y="124"/>
                  <a:pt x="5" y="125"/>
                </a:cubicBezTo>
                <a:cubicBezTo>
                  <a:pt x="8" y="126"/>
                  <a:pt x="9" y="127"/>
                  <a:pt x="11" y="127"/>
                </a:cubicBezTo>
                <a:cubicBezTo>
                  <a:pt x="13" y="127"/>
                  <a:pt x="15" y="127"/>
                  <a:pt x="17" y="127"/>
                </a:cubicBezTo>
                <a:cubicBezTo>
                  <a:pt x="19" y="128"/>
                  <a:pt x="19" y="127"/>
                  <a:pt x="28" y="130"/>
                </a:cubicBezTo>
                <a:cubicBezTo>
                  <a:pt x="37" y="133"/>
                  <a:pt x="51" y="137"/>
                  <a:pt x="54" y="137"/>
                </a:cubicBezTo>
                <a:cubicBezTo>
                  <a:pt x="58" y="138"/>
                  <a:pt x="68" y="138"/>
                  <a:pt x="68" y="138"/>
                </a:cubicBezTo>
                <a:cubicBezTo>
                  <a:pt x="68" y="138"/>
                  <a:pt x="72" y="144"/>
                  <a:pt x="75" y="149"/>
                </a:cubicBezTo>
                <a:cubicBezTo>
                  <a:pt x="78" y="154"/>
                  <a:pt x="82" y="162"/>
                  <a:pt x="82" y="165"/>
                </a:cubicBezTo>
                <a:cubicBezTo>
                  <a:pt x="82" y="168"/>
                  <a:pt x="81" y="175"/>
                  <a:pt x="79" y="178"/>
                </a:cubicBezTo>
                <a:cubicBezTo>
                  <a:pt x="77" y="181"/>
                  <a:pt x="62" y="207"/>
                  <a:pt x="62" y="207"/>
                </a:cubicBezTo>
                <a:cubicBezTo>
                  <a:pt x="62" y="207"/>
                  <a:pt x="52" y="233"/>
                  <a:pt x="52" y="235"/>
                </a:cubicBezTo>
                <a:cubicBezTo>
                  <a:pt x="51" y="238"/>
                  <a:pt x="51" y="241"/>
                  <a:pt x="53" y="246"/>
                </a:cubicBezTo>
                <a:cubicBezTo>
                  <a:pt x="54" y="250"/>
                  <a:pt x="57" y="253"/>
                  <a:pt x="64" y="257"/>
                </a:cubicBezTo>
                <a:cubicBezTo>
                  <a:pt x="71" y="260"/>
                  <a:pt x="86" y="260"/>
                  <a:pt x="89" y="261"/>
                </a:cubicBezTo>
                <a:cubicBezTo>
                  <a:pt x="93" y="261"/>
                  <a:pt x="107" y="262"/>
                  <a:pt x="114" y="262"/>
                </a:cubicBezTo>
                <a:cubicBezTo>
                  <a:pt x="121" y="262"/>
                  <a:pt x="128" y="263"/>
                  <a:pt x="131" y="264"/>
                </a:cubicBezTo>
                <a:cubicBezTo>
                  <a:pt x="134" y="264"/>
                  <a:pt x="139" y="266"/>
                  <a:pt x="142" y="268"/>
                </a:cubicBezTo>
                <a:cubicBezTo>
                  <a:pt x="145" y="270"/>
                  <a:pt x="148" y="272"/>
                  <a:pt x="149" y="273"/>
                </a:cubicBezTo>
                <a:cubicBezTo>
                  <a:pt x="150" y="274"/>
                  <a:pt x="151" y="279"/>
                  <a:pt x="152" y="283"/>
                </a:cubicBezTo>
                <a:cubicBezTo>
                  <a:pt x="153" y="286"/>
                  <a:pt x="159" y="293"/>
                  <a:pt x="160" y="295"/>
                </a:cubicBezTo>
                <a:cubicBezTo>
                  <a:pt x="161" y="298"/>
                  <a:pt x="160" y="304"/>
                  <a:pt x="160" y="307"/>
                </a:cubicBezTo>
                <a:cubicBezTo>
                  <a:pt x="160" y="310"/>
                  <a:pt x="161" y="312"/>
                  <a:pt x="162" y="313"/>
                </a:cubicBezTo>
                <a:cubicBezTo>
                  <a:pt x="164" y="313"/>
                  <a:pt x="166" y="311"/>
                  <a:pt x="167" y="310"/>
                </a:cubicBezTo>
                <a:cubicBezTo>
                  <a:pt x="167" y="309"/>
                  <a:pt x="170" y="303"/>
                  <a:pt x="172" y="298"/>
                </a:cubicBezTo>
                <a:cubicBezTo>
                  <a:pt x="173" y="293"/>
                  <a:pt x="174" y="281"/>
                  <a:pt x="174" y="281"/>
                </a:cubicBezTo>
                <a:cubicBezTo>
                  <a:pt x="174" y="281"/>
                  <a:pt x="174" y="272"/>
                  <a:pt x="175" y="272"/>
                </a:cubicBezTo>
                <a:cubicBezTo>
                  <a:pt x="175" y="272"/>
                  <a:pt x="188" y="289"/>
                  <a:pt x="192" y="293"/>
                </a:cubicBezTo>
                <a:cubicBezTo>
                  <a:pt x="195" y="296"/>
                  <a:pt x="201" y="309"/>
                  <a:pt x="202" y="313"/>
                </a:cubicBezTo>
                <a:cubicBezTo>
                  <a:pt x="204" y="317"/>
                  <a:pt x="204" y="320"/>
                  <a:pt x="204" y="323"/>
                </a:cubicBezTo>
                <a:cubicBezTo>
                  <a:pt x="204" y="326"/>
                  <a:pt x="203" y="330"/>
                  <a:pt x="203" y="336"/>
                </a:cubicBezTo>
                <a:cubicBezTo>
                  <a:pt x="203" y="342"/>
                  <a:pt x="202" y="351"/>
                  <a:pt x="199" y="356"/>
                </a:cubicBezTo>
                <a:cubicBezTo>
                  <a:pt x="197" y="361"/>
                  <a:pt x="195" y="362"/>
                  <a:pt x="196" y="365"/>
                </a:cubicBezTo>
                <a:cubicBezTo>
                  <a:pt x="196" y="368"/>
                  <a:pt x="203" y="367"/>
                  <a:pt x="204" y="366"/>
                </a:cubicBezTo>
                <a:cubicBezTo>
                  <a:pt x="206" y="365"/>
                  <a:pt x="210" y="360"/>
                  <a:pt x="211" y="360"/>
                </a:cubicBezTo>
                <a:cubicBezTo>
                  <a:pt x="212" y="359"/>
                  <a:pt x="219" y="351"/>
                  <a:pt x="221" y="348"/>
                </a:cubicBezTo>
                <a:cubicBezTo>
                  <a:pt x="222" y="346"/>
                  <a:pt x="230" y="334"/>
                  <a:pt x="232" y="331"/>
                </a:cubicBezTo>
                <a:cubicBezTo>
                  <a:pt x="234" y="329"/>
                  <a:pt x="238" y="323"/>
                  <a:pt x="238" y="320"/>
                </a:cubicBezTo>
                <a:cubicBezTo>
                  <a:pt x="238" y="317"/>
                  <a:pt x="234" y="315"/>
                  <a:pt x="231" y="313"/>
                </a:cubicBezTo>
                <a:close/>
                <a:moveTo>
                  <a:pt x="103" y="67"/>
                </a:moveTo>
                <a:cubicBezTo>
                  <a:pt x="103" y="67"/>
                  <a:pt x="112" y="66"/>
                  <a:pt x="112" y="65"/>
                </a:cubicBezTo>
                <a:cubicBezTo>
                  <a:pt x="112" y="65"/>
                  <a:pt x="113" y="88"/>
                  <a:pt x="113" y="90"/>
                </a:cubicBezTo>
                <a:cubicBezTo>
                  <a:pt x="113" y="92"/>
                  <a:pt x="112" y="88"/>
                  <a:pt x="110" y="84"/>
                </a:cubicBezTo>
                <a:cubicBezTo>
                  <a:pt x="107" y="80"/>
                  <a:pt x="103" y="68"/>
                  <a:pt x="103" y="68"/>
                </a:cubicBezTo>
                <a:lnTo>
                  <a:pt x="103" y="67"/>
                </a:lnTo>
                <a:close/>
                <a:moveTo>
                  <a:pt x="133" y="246"/>
                </a:moveTo>
                <a:cubicBezTo>
                  <a:pt x="126" y="243"/>
                  <a:pt x="104" y="235"/>
                  <a:pt x="104" y="235"/>
                </a:cubicBezTo>
                <a:cubicBezTo>
                  <a:pt x="115" y="218"/>
                  <a:pt x="115" y="218"/>
                  <a:pt x="115" y="218"/>
                </a:cubicBezTo>
                <a:cubicBezTo>
                  <a:pt x="115" y="218"/>
                  <a:pt x="140" y="242"/>
                  <a:pt x="143" y="244"/>
                </a:cubicBezTo>
                <a:cubicBezTo>
                  <a:pt x="145" y="247"/>
                  <a:pt x="151" y="251"/>
                  <a:pt x="151" y="251"/>
                </a:cubicBezTo>
                <a:cubicBezTo>
                  <a:pt x="151" y="251"/>
                  <a:pt x="139" y="249"/>
                  <a:pt x="133" y="2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anchor="t" anchorCtr="0" bIns="34289" compatLnSpc="1" lIns="68576" numCol="1" rIns="68576" tIns="34289" vert="horz" wrap="square">
            <a:prstTxWarp prst="textNoShape"/>
          </a:bodyPr>
          <a:p>
            <a:pPr defTabSz="685698"/>
            <a:endParaRPr altLang="en-US" dirty="0" sz="1400" lang="zh-CN">
              <a:solidFill>
                <a:srgbClr val="000000"/>
              </a:solidFill>
            </a:endParaRPr>
          </a:p>
        </p:txBody>
      </p:sp>
      <p:grpSp>
        <p:nvGrpSpPr>
          <p:cNvPr id="232" name="组合 2"/>
          <p:cNvGrpSpPr/>
          <p:nvPr userDrawn="1"/>
        </p:nvGrpSpPr>
        <p:grpSpPr>
          <a:xfrm>
            <a:off x="272188" y="313469"/>
            <a:ext cx="545720" cy="530453"/>
            <a:chOff x="256032" y="233819"/>
            <a:chExt cx="727626" cy="707270"/>
          </a:xfrm>
        </p:grpSpPr>
        <p:sp>
          <p:nvSpPr>
            <p:cNvPr id="1048910" name="任意多边形 20"/>
            <p:cNvSpPr/>
            <p:nvPr userDrawn="1"/>
          </p:nvSpPr>
          <p:spPr>
            <a:xfrm>
              <a:off x="567635" y="233819"/>
              <a:ext cx="104420" cy="142706"/>
            </a:xfrm>
            <a:custGeom>
              <a:avLst/>
              <a:gdLst>
                <a:gd name="connsiteX0" fmla="*/ 52210 w 104420"/>
                <a:gd name="connsiteY0" fmla="*/ 0 h 142706"/>
                <a:gd name="connsiteX1" fmla="*/ 104420 w 104420"/>
                <a:gd name="connsiteY1" fmla="*/ 142706 h 142706"/>
                <a:gd name="connsiteX2" fmla="*/ 0 w 104420"/>
                <a:gd name="connsiteY2" fmla="*/ 142706 h 142706"/>
                <a:gd name="connsiteX3" fmla="*/ 52210 w 104420"/>
                <a:gd name="connsiteY3" fmla="*/ 0 h 14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20" h="142706">
                  <a:moveTo>
                    <a:pt x="52210" y="0"/>
                  </a:moveTo>
                  <a:lnTo>
                    <a:pt x="104420" y="142706"/>
                  </a:lnTo>
                  <a:lnTo>
                    <a:pt x="0" y="142706"/>
                  </a:lnTo>
                  <a:lnTo>
                    <a:pt x="5221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98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911" name="任意多边形 19"/>
            <p:cNvSpPr/>
            <p:nvPr userDrawn="1"/>
          </p:nvSpPr>
          <p:spPr>
            <a:xfrm>
              <a:off x="362582" y="337388"/>
              <a:ext cx="140745" cy="136808"/>
            </a:xfrm>
            <a:custGeom>
              <a:avLst/>
              <a:gdLst>
                <a:gd name="connsiteX0" fmla="*/ 0 w 140745"/>
                <a:gd name="connsiteY0" fmla="*/ 0 h 136808"/>
                <a:gd name="connsiteX1" fmla="*/ 140745 w 140745"/>
                <a:gd name="connsiteY1" fmla="*/ 65038 h 136808"/>
                <a:gd name="connsiteX2" fmla="*/ 66909 w 140745"/>
                <a:gd name="connsiteY2" fmla="*/ 136808 h 136808"/>
                <a:gd name="connsiteX3" fmla="*/ 0 w 140745"/>
                <a:gd name="connsiteY3" fmla="*/ 0 h 13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45" h="136808">
                  <a:moveTo>
                    <a:pt x="0" y="0"/>
                  </a:moveTo>
                  <a:lnTo>
                    <a:pt x="140745" y="65038"/>
                  </a:lnTo>
                  <a:lnTo>
                    <a:pt x="66909" y="136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98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912" name="任意多边形 18"/>
            <p:cNvSpPr/>
            <p:nvPr userDrawn="1"/>
          </p:nvSpPr>
          <p:spPr>
            <a:xfrm>
              <a:off x="736363" y="337388"/>
              <a:ext cx="140711" cy="136808"/>
            </a:xfrm>
            <a:custGeom>
              <a:avLst/>
              <a:gdLst>
                <a:gd name="connsiteX0" fmla="*/ 140711 w 140711"/>
                <a:gd name="connsiteY0" fmla="*/ 0 h 136808"/>
                <a:gd name="connsiteX1" fmla="*/ 73836 w 140711"/>
                <a:gd name="connsiteY1" fmla="*/ 136808 h 136808"/>
                <a:gd name="connsiteX2" fmla="*/ 0 w 140711"/>
                <a:gd name="connsiteY2" fmla="*/ 65038 h 136808"/>
                <a:gd name="connsiteX3" fmla="*/ 140711 w 140711"/>
                <a:gd name="connsiteY3" fmla="*/ 0 h 13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11" h="136808">
                  <a:moveTo>
                    <a:pt x="140711" y="0"/>
                  </a:moveTo>
                  <a:lnTo>
                    <a:pt x="73836" y="136808"/>
                  </a:lnTo>
                  <a:lnTo>
                    <a:pt x="0" y="65038"/>
                  </a:lnTo>
                  <a:lnTo>
                    <a:pt x="1407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98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913" name="任意多边形 17"/>
            <p:cNvSpPr/>
            <p:nvPr userDrawn="1"/>
          </p:nvSpPr>
          <p:spPr>
            <a:xfrm>
              <a:off x="437939" y="410636"/>
              <a:ext cx="363814" cy="353636"/>
            </a:xfrm>
            <a:custGeom>
              <a:avLst/>
              <a:gdLst>
                <a:gd name="connsiteX0" fmla="*/ 181907 w 363814"/>
                <a:gd name="connsiteY0" fmla="*/ 0 h 353636"/>
                <a:gd name="connsiteX1" fmla="*/ 363814 w 363814"/>
                <a:gd name="connsiteY1" fmla="*/ 176818 h 353636"/>
                <a:gd name="connsiteX2" fmla="*/ 181907 w 363814"/>
                <a:gd name="connsiteY2" fmla="*/ 353636 h 353636"/>
                <a:gd name="connsiteX3" fmla="*/ 0 w 363814"/>
                <a:gd name="connsiteY3" fmla="*/ 176818 h 353636"/>
                <a:gd name="connsiteX4" fmla="*/ 181907 w 363814"/>
                <a:gd name="connsiteY4" fmla="*/ 0 h 35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814" h="353636">
                  <a:moveTo>
                    <a:pt x="181907" y="0"/>
                  </a:moveTo>
                  <a:cubicBezTo>
                    <a:pt x="282371" y="0"/>
                    <a:pt x="363814" y="79164"/>
                    <a:pt x="363814" y="176818"/>
                  </a:cubicBezTo>
                  <a:cubicBezTo>
                    <a:pt x="363814" y="274472"/>
                    <a:pt x="282371" y="353636"/>
                    <a:pt x="181907" y="353636"/>
                  </a:cubicBezTo>
                  <a:cubicBezTo>
                    <a:pt x="81443" y="353636"/>
                    <a:pt x="0" y="274472"/>
                    <a:pt x="0" y="176818"/>
                  </a:cubicBezTo>
                  <a:cubicBezTo>
                    <a:pt x="0" y="79164"/>
                    <a:pt x="81443" y="0"/>
                    <a:pt x="1819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98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914" name="任意多边形 16"/>
            <p:cNvSpPr/>
            <p:nvPr userDrawn="1"/>
          </p:nvSpPr>
          <p:spPr>
            <a:xfrm>
              <a:off x="256032" y="536704"/>
              <a:ext cx="146814" cy="101500"/>
            </a:xfrm>
            <a:custGeom>
              <a:avLst/>
              <a:gdLst>
                <a:gd name="connsiteX0" fmla="*/ 146814 w 146814"/>
                <a:gd name="connsiteY0" fmla="*/ 0 h 101500"/>
                <a:gd name="connsiteX1" fmla="*/ 146814 w 146814"/>
                <a:gd name="connsiteY1" fmla="*/ 101500 h 101500"/>
                <a:gd name="connsiteX2" fmla="*/ 0 w 146814"/>
                <a:gd name="connsiteY2" fmla="*/ 50750 h 101500"/>
                <a:gd name="connsiteX3" fmla="*/ 146814 w 146814"/>
                <a:gd name="connsiteY3" fmla="*/ 0 h 10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14" h="101500">
                  <a:moveTo>
                    <a:pt x="146814" y="0"/>
                  </a:moveTo>
                  <a:lnTo>
                    <a:pt x="146814" y="101500"/>
                  </a:lnTo>
                  <a:lnTo>
                    <a:pt x="0" y="50750"/>
                  </a:lnTo>
                  <a:lnTo>
                    <a:pt x="1468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98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915" name="任意多边形 15"/>
            <p:cNvSpPr/>
            <p:nvPr userDrawn="1"/>
          </p:nvSpPr>
          <p:spPr>
            <a:xfrm>
              <a:off x="836844" y="536704"/>
              <a:ext cx="146814" cy="101500"/>
            </a:xfrm>
            <a:custGeom>
              <a:avLst/>
              <a:gdLst>
                <a:gd name="connsiteX0" fmla="*/ 0 w 146814"/>
                <a:gd name="connsiteY0" fmla="*/ 0 h 101500"/>
                <a:gd name="connsiteX1" fmla="*/ 146814 w 146814"/>
                <a:gd name="connsiteY1" fmla="*/ 50750 h 101500"/>
                <a:gd name="connsiteX2" fmla="*/ 0 w 146814"/>
                <a:gd name="connsiteY2" fmla="*/ 101500 h 101500"/>
                <a:gd name="connsiteX3" fmla="*/ 0 w 146814"/>
                <a:gd name="connsiteY3" fmla="*/ 0 h 10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14" h="101500">
                  <a:moveTo>
                    <a:pt x="0" y="0"/>
                  </a:moveTo>
                  <a:lnTo>
                    <a:pt x="146814" y="50750"/>
                  </a:lnTo>
                  <a:lnTo>
                    <a:pt x="0" y="10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98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916" name="任意多边形 14"/>
            <p:cNvSpPr/>
            <p:nvPr userDrawn="1"/>
          </p:nvSpPr>
          <p:spPr>
            <a:xfrm>
              <a:off x="362582" y="700712"/>
              <a:ext cx="140745" cy="136775"/>
            </a:xfrm>
            <a:custGeom>
              <a:avLst/>
              <a:gdLst>
                <a:gd name="connsiteX0" fmla="*/ 66909 w 140745"/>
                <a:gd name="connsiteY0" fmla="*/ 0 h 136775"/>
                <a:gd name="connsiteX1" fmla="*/ 140745 w 140745"/>
                <a:gd name="connsiteY1" fmla="*/ 71770 h 136775"/>
                <a:gd name="connsiteX2" fmla="*/ 0 w 140745"/>
                <a:gd name="connsiteY2" fmla="*/ 136775 h 136775"/>
                <a:gd name="connsiteX3" fmla="*/ 66909 w 140745"/>
                <a:gd name="connsiteY3" fmla="*/ 0 h 13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45" h="136775">
                  <a:moveTo>
                    <a:pt x="66909" y="0"/>
                  </a:moveTo>
                  <a:lnTo>
                    <a:pt x="140745" y="71770"/>
                  </a:lnTo>
                  <a:lnTo>
                    <a:pt x="0" y="136775"/>
                  </a:lnTo>
                  <a:lnTo>
                    <a:pt x="66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98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917" name="任意多边形 13"/>
            <p:cNvSpPr/>
            <p:nvPr userDrawn="1"/>
          </p:nvSpPr>
          <p:spPr>
            <a:xfrm>
              <a:off x="736363" y="700712"/>
              <a:ext cx="140711" cy="136775"/>
            </a:xfrm>
            <a:custGeom>
              <a:avLst/>
              <a:gdLst>
                <a:gd name="connsiteX0" fmla="*/ 73836 w 140711"/>
                <a:gd name="connsiteY0" fmla="*/ 0 h 136775"/>
                <a:gd name="connsiteX1" fmla="*/ 140711 w 140711"/>
                <a:gd name="connsiteY1" fmla="*/ 136775 h 136775"/>
                <a:gd name="connsiteX2" fmla="*/ 0 w 140711"/>
                <a:gd name="connsiteY2" fmla="*/ 71770 h 136775"/>
                <a:gd name="connsiteX3" fmla="*/ 73836 w 140711"/>
                <a:gd name="connsiteY3" fmla="*/ 0 h 13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11" h="136775">
                  <a:moveTo>
                    <a:pt x="73836" y="0"/>
                  </a:moveTo>
                  <a:lnTo>
                    <a:pt x="140711" y="136775"/>
                  </a:lnTo>
                  <a:lnTo>
                    <a:pt x="0" y="71770"/>
                  </a:lnTo>
                  <a:lnTo>
                    <a:pt x="73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98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8918" name="任意多边形 12"/>
            <p:cNvSpPr/>
            <p:nvPr userDrawn="1"/>
          </p:nvSpPr>
          <p:spPr>
            <a:xfrm>
              <a:off x="567635" y="798383"/>
              <a:ext cx="104420" cy="142706"/>
            </a:xfrm>
            <a:custGeom>
              <a:avLst/>
              <a:gdLst>
                <a:gd name="connsiteX0" fmla="*/ 0 w 104420"/>
                <a:gd name="connsiteY0" fmla="*/ 0 h 142706"/>
                <a:gd name="connsiteX1" fmla="*/ 104420 w 104420"/>
                <a:gd name="connsiteY1" fmla="*/ 0 h 142706"/>
                <a:gd name="connsiteX2" fmla="*/ 52210 w 104420"/>
                <a:gd name="connsiteY2" fmla="*/ 142706 h 142706"/>
                <a:gd name="connsiteX3" fmla="*/ 0 w 104420"/>
                <a:gd name="connsiteY3" fmla="*/ 0 h 14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20" h="142706">
                  <a:moveTo>
                    <a:pt x="0" y="0"/>
                  </a:moveTo>
                  <a:lnTo>
                    <a:pt x="104420" y="0"/>
                  </a:lnTo>
                  <a:lnTo>
                    <a:pt x="52210" y="142706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98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</p:grpSp>
      <p:sp>
        <p:nvSpPr>
          <p:cNvPr id="1048919" name="Freeform 23"/>
          <p:cNvSpPr>
            <a:spLocks noEditPoints="1"/>
          </p:cNvSpPr>
          <p:nvPr userDrawn="1"/>
        </p:nvSpPr>
        <p:spPr bwMode="auto">
          <a:xfrm>
            <a:off x="7597967" y="4496041"/>
            <a:ext cx="768963" cy="587984"/>
          </a:xfrm>
          <a:custGeom>
            <a:avLst/>
            <a:gdLst>
              <a:gd name="T0" fmla="*/ 1195 w 1228"/>
              <a:gd name="T1" fmla="*/ 372 h 939"/>
              <a:gd name="T2" fmla="*/ 1185 w 1228"/>
              <a:gd name="T3" fmla="*/ 406 h 939"/>
              <a:gd name="T4" fmla="*/ 1123 w 1228"/>
              <a:gd name="T5" fmla="*/ 384 h 939"/>
              <a:gd name="T6" fmla="*/ 1029 w 1228"/>
              <a:gd name="T7" fmla="*/ 341 h 939"/>
              <a:gd name="T8" fmla="*/ 911 w 1228"/>
              <a:gd name="T9" fmla="*/ 315 h 939"/>
              <a:gd name="T10" fmla="*/ 760 w 1228"/>
              <a:gd name="T11" fmla="*/ 341 h 939"/>
              <a:gd name="T12" fmla="*/ 722 w 1228"/>
              <a:gd name="T13" fmla="*/ 413 h 939"/>
              <a:gd name="T14" fmla="*/ 914 w 1228"/>
              <a:gd name="T15" fmla="*/ 430 h 939"/>
              <a:gd name="T16" fmla="*/ 1003 w 1228"/>
              <a:gd name="T17" fmla="*/ 627 h 939"/>
              <a:gd name="T18" fmla="*/ 1046 w 1228"/>
              <a:gd name="T19" fmla="*/ 723 h 939"/>
              <a:gd name="T20" fmla="*/ 1055 w 1228"/>
              <a:gd name="T21" fmla="*/ 730 h 939"/>
              <a:gd name="T22" fmla="*/ 1055 w 1228"/>
              <a:gd name="T23" fmla="*/ 773 h 939"/>
              <a:gd name="T24" fmla="*/ 1079 w 1228"/>
              <a:gd name="T25" fmla="*/ 809 h 939"/>
              <a:gd name="T26" fmla="*/ 1118 w 1228"/>
              <a:gd name="T27" fmla="*/ 833 h 939"/>
              <a:gd name="T28" fmla="*/ 1058 w 1228"/>
              <a:gd name="T29" fmla="*/ 867 h 939"/>
              <a:gd name="T30" fmla="*/ 1034 w 1228"/>
              <a:gd name="T31" fmla="*/ 891 h 939"/>
              <a:gd name="T32" fmla="*/ 964 w 1228"/>
              <a:gd name="T33" fmla="*/ 852 h 939"/>
              <a:gd name="T34" fmla="*/ 748 w 1228"/>
              <a:gd name="T35" fmla="*/ 809 h 939"/>
              <a:gd name="T36" fmla="*/ 659 w 1228"/>
              <a:gd name="T37" fmla="*/ 814 h 939"/>
              <a:gd name="T38" fmla="*/ 611 w 1228"/>
              <a:gd name="T39" fmla="*/ 795 h 939"/>
              <a:gd name="T40" fmla="*/ 537 w 1228"/>
              <a:gd name="T41" fmla="*/ 754 h 939"/>
              <a:gd name="T42" fmla="*/ 532 w 1228"/>
              <a:gd name="T43" fmla="*/ 723 h 939"/>
              <a:gd name="T44" fmla="*/ 558 w 1228"/>
              <a:gd name="T45" fmla="*/ 694 h 939"/>
              <a:gd name="T46" fmla="*/ 530 w 1228"/>
              <a:gd name="T47" fmla="*/ 672 h 939"/>
              <a:gd name="T48" fmla="*/ 522 w 1228"/>
              <a:gd name="T49" fmla="*/ 639 h 939"/>
              <a:gd name="T50" fmla="*/ 484 w 1228"/>
              <a:gd name="T51" fmla="*/ 619 h 939"/>
              <a:gd name="T52" fmla="*/ 388 w 1228"/>
              <a:gd name="T53" fmla="*/ 490 h 939"/>
              <a:gd name="T54" fmla="*/ 383 w 1228"/>
              <a:gd name="T55" fmla="*/ 427 h 939"/>
              <a:gd name="T56" fmla="*/ 412 w 1228"/>
              <a:gd name="T57" fmla="*/ 331 h 939"/>
              <a:gd name="T58" fmla="*/ 388 w 1228"/>
              <a:gd name="T59" fmla="*/ 319 h 939"/>
              <a:gd name="T60" fmla="*/ 278 w 1228"/>
              <a:gd name="T61" fmla="*/ 348 h 939"/>
              <a:gd name="T62" fmla="*/ 97 w 1228"/>
              <a:gd name="T63" fmla="*/ 439 h 939"/>
              <a:gd name="T64" fmla="*/ 69 w 1228"/>
              <a:gd name="T65" fmla="*/ 432 h 939"/>
              <a:gd name="T66" fmla="*/ 1 w 1228"/>
              <a:gd name="T67" fmla="*/ 415 h 939"/>
              <a:gd name="T68" fmla="*/ 21 w 1228"/>
              <a:gd name="T69" fmla="*/ 372 h 939"/>
              <a:gd name="T70" fmla="*/ 33 w 1228"/>
              <a:gd name="T71" fmla="*/ 334 h 939"/>
              <a:gd name="T72" fmla="*/ 112 w 1228"/>
              <a:gd name="T73" fmla="*/ 353 h 939"/>
              <a:gd name="T74" fmla="*/ 196 w 1228"/>
              <a:gd name="T75" fmla="*/ 319 h 939"/>
              <a:gd name="T76" fmla="*/ 383 w 1228"/>
              <a:gd name="T77" fmla="*/ 216 h 939"/>
              <a:gd name="T78" fmla="*/ 462 w 1228"/>
              <a:gd name="T79" fmla="*/ 175 h 939"/>
              <a:gd name="T80" fmla="*/ 503 w 1228"/>
              <a:gd name="T81" fmla="*/ 156 h 939"/>
              <a:gd name="T82" fmla="*/ 597 w 1228"/>
              <a:gd name="T83" fmla="*/ 106 h 939"/>
              <a:gd name="T84" fmla="*/ 748 w 1228"/>
              <a:gd name="T85" fmla="*/ 36 h 939"/>
              <a:gd name="T86" fmla="*/ 772 w 1228"/>
              <a:gd name="T87" fmla="*/ 132 h 939"/>
              <a:gd name="T88" fmla="*/ 779 w 1228"/>
              <a:gd name="T89" fmla="*/ 178 h 939"/>
              <a:gd name="T90" fmla="*/ 854 w 1228"/>
              <a:gd name="T91" fmla="*/ 214 h 939"/>
              <a:gd name="T92" fmla="*/ 931 w 1228"/>
              <a:gd name="T93" fmla="*/ 240 h 939"/>
              <a:gd name="T94" fmla="*/ 983 w 1228"/>
              <a:gd name="T95" fmla="*/ 259 h 939"/>
              <a:gd name="T96" fmla="*/ 1099 w 1228"/>
              <a:gd name="T97" fmla="*/ 324 h 939"/>
              <a:gd name="T98" fmla="*/ 1137 w 1228"/>
              <a:gd name="T99" fmla="*/ 339 h 939"/>
              <a:gd name="T100" fmla="*/ 1207 w 1228"/>
              <a:gd name="T101" fmla="*/ 389 h 939"/>
              <a:gd name="T102" fmla="*/ 724 w 1228"/>
              <a:gd name="T103" fmla="*/ 586 h 939"/>
              <a:gd name="T104" fmla="*/ 667 w 1228"/>
              <a:gd name="T105" fmla="*/ 636 h 939"/>
              <a:gd name="T106" fmla="*/ 650 w 1228"/>
              <a:gd name="T107" fmla="*/ 675 h 939"/>
              <a:gd name="T108" fmla="*/ 662 w 1228"/>
              <a:gd name="T109" fmla="*/ 732 h 939"/>
              <a:gd name="T110" fmla="*/ 671 w 1228"/>
              <a:gd name="T111" fmla="*/ 761 h 939"/>
              <a:gd name="T112" fmla="*/ 947 w 1228"/>
              <a:gd name="T113" fmla="*/ 804 h 939"/>
              <a:gd name="T114" fmla="*/ 909 w 1228"/>
              <a:gd name="T115" fmla="*/ 744 h 939"/>
              <a:gd name="T116" fmla="*/ 899 w 1228"/>
              <a:gd name="T117" fmla="*/ 684 h 939"/>
              <a:gd name="T118" fmla="*/ 859 w 1228"/>
              <a:gd name="T119" fmla="*/ 595 h 939"/>
              <a:gd name="T120" fmla="*/ 832 w 1228"/>
              <a:gd name="T121" fmla="*/ 567 h 939"/>
              <a:gd name="T122" fmla="*/ 765 w 1228"/>
              <a:gd name="T123" fmla="*/ 562 h 9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28" h="939">
                <a:moveTo>
                  <a:pt x="1207" y="389"/>
                </a:moveTo>
                <a:cubicBezTo>
                  <a:pt x="1204" y="390"/>
                  <a:pt x="1198" y="371"/>
                  <a:pt x="1195" y="372"/>
                </a:cubicBezTo>
                <a:cubicBezTo>
                  <a:pt x="1190" y="374"/>
                  <a:pt x="1228" y="415"/>
                  <a:pt x="1204" y="408"/>
                </a:cubicBezTo>
                <a:cubicBezTo>
                  <a:pt x="1205" y="408"/>
                  <a:pt x="1185" y="406"/>
                  <a:pt x="1185" y="406"/>
                </a:cubicBezTo>
                <a:cubicBezTo>
                  <a:pt x="1175" y="399"/>
                  <a:pt x="1185" y="382"/>
                  <a:pt x="1168" y="377"/>
                </a:cubicBezTo>
                <a:cubicBezTo>
                  <a:pt x="1155" y="373"/>
                  <a:pt x="1141" y="395"/>
                  <a:pt x="1123" y="384"/>
                </a:cubicBezTo>
                <a:cubicBezTo>
                  <a:pt x="1117" y="381"/>
                  <a:pt x="1112" y="367"/>
                  <a:pt x="1106" y="363"/>
                </a:cubicBezTo>
                <a:cubicBezTo>
                  <a:pt x="1092" y="352"/>
                  <a:pt x="1062" y="347"/>
                  <a:pt x="1029" y="341"/>
                </a:cubicBezTo>
                <a:cubicBezTo>
                  <a:pt x="1003" y="336"/>
                  <a:pt x="983" y="323"/>
                  <a:pt x="959" y="312"/>
                </a:cubicBezTo>
                <a:cubicBezTo>
                  <a:pt x="946" y="306"/>
                  <a:pt x="931" y="313"/>
                  <a:pt x="911" y="315"/>
                </a:cubicBezTo>
                <a:cubicBezTo>
                  <a:pt x="875" y="318"/>
                  <a:pt x="828" y="319"/>
                  <a:pt x="801" y="319"/>
                </a:cubicBezTo>
                <a:cubicBezTo>
                  <a:pt x="772" y="319"/>
                  <a:pt x="776" y="322"/>
                  <a:pt x="760" y="341"/>
                </a:cubicBezTo>
                <a:cubicBezTo>
                  <a:pt x="745" y="360"/>
                  <a:pt x="722" y="390"/>
                  <a:pt x="703" y="411"/>
                </a:cubicBezTo>
                <a:cubicBezTo>
                  <a:pt x="694" y="420"/>
                  <a:pt x="703" y="414"/>
                  <a:pt x="722" y="413"/>
                </a:cubicBezTo>
                <a:cubicBezTo>
                  <a:pt x="737" y="412"/>
                  <a:pt x="767" y="414"/>
                  <a:pt x="775" y="413"/>
                </a:cubicBezTo>
                <a:cubicBezTo>
                  <a:pt x="816" y="410"/>
                  <a:pt x="889" y="393"/>
                  <a:pt x="914" y="430"/>
                </a:cubicBezTo>
                <a:cubicBezTo>
                  <a:pt x="924" y="445"/>
                  <a:pt x="932" y="478"/>
                  <a:pt x="943" y="502"/>
                </a:cubicBezTo>
                <a:cubicBezTo>
                  <a:pt x="961" y="544"/>
                  <a:pt x="999" y="585"/>
                  <a:pt x="1003" y="627"/>
                </a:cubicBezTo>
                <a:cubicBezTo>
                  <a:pt x="1005" y="655"/>
                  <a:pt x="1008" y="673"/>
                  <a:pt x="1022" y="696"/>
                </a:cubicBezTo>
                <a:cubicBezTo>
                  <a:pt x="1028" y="707"/>
                  <a:pt x="1040" y="713"/>
                  <a:pt x="1046" y="723"/>
                </a:cubicBezTo>
                <a:cubicBezTo>
                  <a:pt x="1047" y="724"/>
                  <a:pt x="1046" y="736"/>
                  <a:pt x="1048" y="737"/>
                </a:cubicBezTo>
                <a:cubicBezTo>
                  <a:pt x="1055" y="740"/>
                  <a:pt x="1052" y="731"/>
                  <a:pt x="1055" y="730"/>
                </a:cubicBezTo>
                <a:cubicBezTo>
                  <a:pt x="1049" y="732"/>
                  <a:pt x="1072" y="728"/>
                  <a:pt x="1075" y="742"/>
                </a:cubicBezTo>
                <a:cubicBezTo>
                  <a:pt x="1078" y="758"/>
                  <a:pt x="1057" y="756"/>
                  <a:pt x="1055" y="773"/>
                </a:cubicBezTo>
                <a:cubicBezTo>
                  <a:pt x="1055" y="774"/>
                  <a:pt x="1063" y="790"/>
                  <a:pt x="1067" y="797"/>
                </a:cubicBezTo>
                <a:cubicBezTo>
                  <a:pt x="1070" y="801"/>
                  <a:pt x="1079" y="808"/>
                  <a:pt x="1079" y="809"/>
                </a:cubicBezTo>
                <a:cubicBezTo>
                  <a:pt x="1085" y="825"/>
                  <a:pt x="1072" y="838"/>
                  <a:pt x="1103" y="836"/>
                </a:cubicBezTo>
                <a:cubicBezTo>
                  <a:pt x="1116" y="835"/>
                  <a:pt x="1106" y="833"/>
                  <a:pt x="1118" y="833"/>
                </a:cubicBezTo>
                <a:cubicBezTo>
                  <a:pt x="1132" y="833"/>
                  <a:pt x="1156" y="834"/>
                  <a:pt x="1156" y="840"/>
                </a:cubicBezTo>
                <a:cubicBezTo>
                  <a:pt x="1157" y="851"/>
                  <a:pt x="1076" y="865"/>
                  <a:pt x="1058" y="867"/>
                </a:cubicBezTo>
                <a:cubicBezTo>
                  <a:pt x="1052" y="867"/>
                  <a:pt x="1035" y="861"/>
                  <a:pt x="1029" y="867"/>
                </a:cubicBezTo>
                <a:cubicBezTo>
                  <a:pt x="1027" y="868"/>
                  <a:pt x="1035" y="887"/>
                  <a:pt x="1034" y="891"/>
                </a:cubicBezTo>
                <a:cubicBezTo>
                  <a:pt x="1031" y="906"/>
                  <a:pt x="982" y="939"/>
                  <a:pt x="971" y="910"/>
                </a:cubicBezTo>
                <a:cubicBezTo>
                  <a:pt x="969" y="903"/>
                  <a:pt x="975" y="863"/>
                  <a:pt x="964" y="852"/>
                </a:cubicBezTo>
                <a:cubicBezTo>
                  <a:pt x="954" y="843"/>
                  <a:pt x="912" y="842"/>
                  <a:pt x="892" y="838"/>
                </a:cubicBezTo>
                <a:cubicBezTo>
                  <a:pt x="837" y="828"/>
                  <a:pt x="805" y="820"/>
                  <a:pt x="748" y="809"/>
                </a:cubicBezTo>
                <a:cubicBezTo>
                  <a:pt x="732" y="806"/>
                  <a:pt x="688" y="791"/>
                  <a:pt x="676" y="795"/>
                </a:cubicBezTo>
                <a:cubicBezTo>
                  <a:pt x="670" y="796"/>
                  <a:pt x="663" y="809"/>
                  <a:pt x="659" y="814"/>
                </a:cubicBezTo>
                <a:cubicBezTo>
                  <a:pt x="652" y="824"/>
                  <a:pt x="607" y="883"/>
                  <a:pt x="597" y="836"/>
                </a:cubicBezTo>
                <a:cubicBezTo>
                  <a:pt x="593" y="819"/>
                  <a:pt x="614" y="804"/>
                  <a:pt x="611" y="795"/>
                </a:cubicBezTo>
                <a:cubicBezTo>
                  <a:pt x="607" y="776"/>
                  <a:pt x="602" y="789"/>
                  <a:pt x="582" y="780"/>
                </a:cubicBezTo>
                <a:cubicBezTo>
                  <a:pt x="571" y="775"/>
                  <a:pt x="554" y="765"/>
                  <a:pt x="537" y="754"/>
                </a:cubicBezTo>
                <a:cubicBezTo>
                  <a:pt x="529" y="749"/>
                  <a:pt x="494" y="727"/>
                  <a:pt x="501" y="718"/>
                </a:cubicBezTo>
                <a:cubicBezTo>
                  <a:pt x="508" y="708"/>
                  <a:pt x="527" y="721"/>
                  <a:pt x="532" y="723"/>
                </a:cubicBezTo>
                <a:cubicBezTo>
                  <a:pt x="533" y="723"/>
                  <a:pt x="555" y="737"/>
                  <a:pt x="561" y="732"/>
                </a:cubicBezTo>
                <a:cubicBezTo>
                  <a:pt x="567" y="728"/>
                  <a:pt x="558" y="704"/>
                  <a:pt x="558" y="694"/>
                </a:cubicBezTo>
                <a:cubicBezTo>
                  <a:pt x="558" y="693"/>
                  <a:pt x="564" y="668"/>
                  <a:pt x="563" y="668"/>
                </a:cubicBezTo>
                <a:cubicBezTo>
                  <a:pt x="552" y="653"/>
                  <a:pt x="541" y="681"/>
                  <a:pt x="530" y="672"/>
                </a:cubicBezTo>
                <a:cubicBezTo>
                  <a:pt x="526" y="670"/>
                  <a:pt x="532" y="656"/>
                  <a:pt x="532" y="653"/>
                </a:cubicBezTo>
                <a:cubicBezTo>
                  <a:pt x="531" y="648"/>
                  <a:pt x="524" y="648"/>
                  <a:pt x="522" y="639"/>
                </a:cubicBezTo>
                <a:cubicBezTo>
                  <a:pt x="521" y="630"/>
                  <a:pt x="530" y="628"/>
                  <a:pt x="525" y="624"/>
                </a:cubicBezTo>
                <a:cubicBezTo>
                  <a:pt x="515" y="617"/>
                  <a:pt x="490" y="622"/>
                  <a:pt x="484" y="619"/>
                </a:cubicBezTo>
                <a:cubicBezTo>
                  <a:pt x="450" y="607"/>
                  <a:pt x="422" y="571"/>
                  <a:pt x="407" y="543"/>
                </a:cubicBezTo>
                <a:cubicBezTo>
                  <a:pt x="400" y="528"/>
                  <a:pt x="389" y="512"/>
                  <a:pt x="388" y="490"/>
                </a:cubicBezTo>
                <a:cubicBezTo>
                  <a:pt x="387" y="476"/>
                  <a:pt x="397" y="462"/>
                  <a:pt x="395" y="451"/>
                </a:cubicBezTo>
                <a:cubicBezTo>
                  <a:pt x="394" y="441"/>
                  <a:pt x="383" y="441"/>
                  <a:pt x="383" y="427"/>
                </a:cubicBezTo>
                <a:cubicBezTo>
                  <a:pt x="383" y="412"/>
                  <a:pt x="413" y="382"/>
                  <a:pt x="414" y="377"/>
                </a:cubicBezTo>
                <a:cubicBezTo>
                  <a:pt x="417" y="367"/>
                  <a:pt x="408" y="344"/>
                  <a:pt x="412" y="331"/>
                </a:cubicBezTo>
                <a:cubicBezTo>
                  <a:pt x="413" y="328"/>
                  <a:pt x="442" y="302"/>
                  <a:pt x="431" y="291"/>
                </a:cubicBezTo>
                <a:cubicBezTo>
                  <a:pt x="424" y="284"/>
                  <a:pt x="397" y="318"/>
                  <a:pt x="388" y="319"/>
                </a:cubicBezTo>
                <a:cubicBezTo>
                  <a:pt x="380" y="321"/>
                  <a:pt x="380" y="313"/>
                  <a:pt x="371" y="312"/>
                </a:cubicBezTo>
                <a:cubicBezTo>
                  <a:pt x="342" y="309"/>
                  <a:pt x="306" y="337"/>
                  <a:pt x="278" y="348"/>
                </a:cubicBezTo>
                <a:cubicBezTo>
                  <a:pt x="258" y="356"/>
                  <a:pt x="234" y="363"/>
                  <a:pt x="218" y="372"/>
                </a:cubicBezTo>
                <a:cubicBezTo>
                  <a:pt x="172" y="397"/>
                  <a:pt x="139" y="420"/>
                  <a:pt x="97" y="439"/>
                </a:cubicBezTo>
                <a:cubicBezTo>
                  <a:pt x="95" y="440"/>
                  <a:pt x="68" y="466"/>
                  <a:pt x="64" y="463"/>
                </a:cubicBezTo>
                <a:cubicBezTo>
                  <a:pt x="55" y="457"/>
                  <a:pt x="68" y="431"/>
                  <a:pt x="69" y="432"/>
                </a:cubicBezTo>
                <a:cubicBezTo>
                  <a:pt x="68" y="431"/>
                  <a:pt x="38" y="430"/>
                  <a:pt x="40" y="430"/>
                </a:cubicBezTo>
                <a:cubicBezTo>
                  <a:pt x="27" y="428"/>
                  <a:pt x="2" y="425"/>
                  <a:pt x="1" y="415"/>
                </a:cubicBezTo>
                <a:cubicBezTo>
                  <a:pt x="0" y="388"/>
                  <a:pt x="44" y="424"/>
                  <a:pt x="59" y="408"/>
                </a:cubicBezTo>
                <a:cubicBezTo>
                  <a:pt x="65" y="402"/>
                  <a:pt x="11" y="386"/>
                  <a:pt x="21" y="372"/>
                </a:cubicBezTo>
                <a:cubicBezTo>
                  <a:pt x="28" y="362"/>
                  <a:pt x="75" y="391"/>
                  <a:pt x="57" y="375"/>
                </a:cubicBezTo>
                <a:cubicBezTo>
                  <a:pt x="53" y="371"/>
                  <a:pt x="18" y="344"/>
                  <a:pt x="33" y="334"/>
                </a:cubicBezTo>
                <a:cubicBezTo>
                  <a:pt x="41" y="327"/>
                  <a:pt x="64" y="349"/>
                  <a:pt x="78" y="353"/>
                </a:cubicBezTo>
                <a:cubicBezTo>
                  <a:pt x="87" y="355"/>
                  <a:pt x="102" y="351"/>
                  <a:pt x="112" y="353"/>
                </a:cubicBezTo>
                <a:cubicBezTo>
                  <a:pt x="126" y="357"/>
                  <a:pt x="124" y="364"/>
                  <a:pt x="143" y="358"/>
                </a:cubicBezTo>
                <a:cubicBezTo>
                  <a:pt x="158" y="353"/>
                  <a:pt x="175" y="333"/>
                  <a:pt x="196" y="319"/>
                </a:cubicBezTo>
                <a:cubicBezTo>
                  <a:pt x="234" y="294"/>
                  <a:pt x="269" y="277"/>
                  <a:pt x="314" y="255"/>
                </a:cubicBezTo>
                <a:cubicBezTo>
                  <a:pt x="340" y="241"/>
                  <a:pt x="355" y="228"/>
                  <a:pt x="383" y="216"/>
                </a:cubicBezTo>
                <a:cubicBezTo>
                  <a:pt x="390" y="213"/>
                  <a:pt x="397" y="210"/>
                  <a:pt x="402" y="207"/>
                </a:cubicBezTo>
                <a:cubicBezTo>
                  <a:pt x="420" y="197"/>
                  <a:pt x="445" y="190"/>
                  <a:pt x="462" y="175"/>
                </a:cubicBezTo>
                <a:cubicBezTo>
                  <a:pt x="471" y="168"/>
                  <a:pt x="477" y="157"/>
                  <a:pt x="486" y="154"/>
                </a:cubicBezTo>
                <a:cubicBezTo>
                  <a:pt x="492" y="152"/>
                  <a:pt x="496" y="157"/>
                  <a:pt x="503" y="156"/>
                </a:cubicBezTo>
                <a:cubicBezTo>
                  <a:pt x="514" y="155"/>
                  <a:pt x="559" y="131"/>
                  <a:pt x="573" y="130"/>
                </a:cubicBezTo>
                <a:cubicBezTo>
                  <a:pt x="607" y="126"/>
                  <a:pt x="596" y="138"/>
                  <a:pt x="597" y="106"/>
                </a:cubicBezTo>
                <a:cubicBezTo>
                  <a:pt x="598" y="62"/>
                  <a:pt x="647" y="0"/>
                  <a:pt x="710" y="17"/>
                </a:cubicBezTo>
                <a:cubicBezTo>
                  <a:pt x="719" y="19"/>
                  <a:pt x="744" y="31"/>
                  <a:pt x="748" y="36"/>
                </a:cubicBezTo>
                <a:cubicBezTo>
                  <a:pt x="749" y="37"/>
                  <a:pt x="750" y="46"/>
                  <a:pt x="753" y="53"/>
                </a:cubicBezTo>
                <a:cubicBezTo>
                  <a:pt x="763" y="76"/>
                  <a:pt x="784" y="97"/>
                  <a:pt x="772" y="132"/>
                </a:cubicBezTo>
                <a:cubicBezTo>
                  <a:pt x="771" y="135"/>
                  <a:pt x="748" y="168"/>
                  <a:pt x="753" y="175"/>
                </a:cubicBezTo>
                <a:cubicBezTo>
                  <a:pt x="756" y="180"/>
                  <a:pt x="768" y="174"/>
                  <a:pt x="779" y="178"/>
                </a:cubicBezTo>
                <a:cubicBezTo>
                  <a:pt x="788" y="180"/>
                  <a:pt x="789" y="191"/>
                  <a:pt x="799" y="197"/>
                </a:cubicBezTo>
                <a:cubicBezTo>
                  <a:pt x="808" y="203"/>
                  <a:pt x="830" y="205"/>
                  <a:pt x="854" y="214"/>
                </a:cubicBezTo>
                <a:cubicBezTo>
                  <a:pt x="873" y="221"/>
                  <a:pt x="892" y="234"/>
                  <a:pt x="909" y="238"/>
                </a:cubicBezTo>
                <a:cubicBezTo>
                  <a:pt x="917" y="240"/>
                  <a:pt x="924" y="237"/>
                  <a:pt x="931" y="240"/>
                </a:cubicBezTo>
                <a:cubicBezTo>
                  <a:pt x="940" y="244"/>
                  <a:pt x="946" y="254"/>
                  <a:pt x="955" y="257"/>
                </a:cubicBezTo>
                <a:cubicBezTo>
                  <a:pt x="964" y="260"/>
                  <a:pt x="975" y="257"/>
                  <a:pt x="983" y="259"/>
                </a:cubicBezTo>
                <a:cubicBezTo>
                  <a:pt x="1007" y="265"/>
                  <a:pt x="1031" y="276"/>
                  <a:pt x="1048" y="286"/>
                </a:cubicBezTo>
                <a:cubicBezTo>
                  <a:pt x="1067" y="296"/>
                  <a:pt x="1081" y="316"/>
                  <a:pt x="1099" y="324"/>
                </a:cubicBezTo>
                <a:cubicBezTo>
                  <a:pt x="1103" y="326"/>
                  <a:pt x="1112" y="324"/>
                  <a:pt x="1120" y="327"/>
                </a:cubicBezTo>
                <a:cubicBezTo>
                  <a:pt x="1126" y="329"/>
                  <a:pt x="1131" y="336"/>
                  <a:pt x="1137" y="339"/>
                </a:cubicBezTo>
                <a:cubicBezTo>
                  <a:pt x="1151" y="343"/>
                  <a:pt x="1169" y="338"/>
                  <a:pt x="1176" y="341"/>
                </a:cubicBezTo>
                <a:cubicBezTo>
                  <a:pt x="1175" y="341"/>
                  <a:pt x="1227" y="381"/>
                  <a:pt x="1207" y="389"/>
                </a:cubicBezTo>
                <a:close/>
                <a:moveTo>
                  <a:pt x="765" y="562"/>
                </a:moveTo>
                <a:cubicBezTo>
                  <a:pt x="756" y="565"/>
                  <a:pt x="739" y="579"/>
                  <a:pt x="724" y="586"/>
                </a:cubicBezTo>
                <a:cubicBezTo>
                  <a:pt x="710" y="592"/>
                  <a:pt x="682" y="598"/>
                  <a:pt x="676" y="605"/>
                </a:cubicBezTo>
                <a:cubicBezTo>
                  <a:pt x="674" y="607"/>
                  <a:pt x="667" y="642"/>
                  <a:pt x="667" y="636"/>
                </a:cubicBezTo>
                <a:cubicBezTo>
                  <a:pt x="667" y="641"/>
                  <a:pt x="679" y="642"/>
                  <a:pt x="676" y="651"/>
                </a:cubicBezTo>
                <a:cubicBezTo>
                  <a:pt x="671" y="667"/>
                  <a:pt x="648" y="659"/>
                  <a:pt x="650" y="675"/>
                </a:cubicBezTo>
                <a:cubicBezTo>
                  <a:pt x="650" y="677"/>
                  <a:pt x="665" y="679"/>
                  <a:pt x="667" y="682"/>
                </a:cubicBezTo>
                <a:cubicBezTo>
                  <a:pt x="666" y="681"/>
                  <a:pt x="663" y="728"/>
                  <a:pt x="662" y="732"/>
                </a:cubicBezTo>
                <a:cubicBezTo>
                  <a:pt x="661" y="737"/>
                  <a:pt x="648" y="760"/>
                  <a:pt x="647" y="759"/>
                </a:cubicBezTo>
                <a:cubicBezTo>
                  <a:pt x="650" y="762"/>
                  <a:pt x="660" y="760"/>
                  <a:pt x="671" y="761"/>
                </a:cubicBezTo>
                <a:cubicBezTo>
                  <a:pt x="740" y="769"/>
                  <a:pt x="776" y="781"/>
                  <a:pt x="847" y="795"/>
                </a:cubicBezTo>
                <a:cubicBezTo>
                  <a:pt x="858" y="797"/>
                  <a:pt x="950" y="817"/>
                  <a:pt x="947" y="804"/>
                </a:cubicBezTo>
                <a:cubicBezTo>
                  <a:pt x="947" y="799"/>
                  <a:pt x="926" y="807"/>
                  <a:pt x="926" y="807"/>
                </a:cubicBezTo>
                <a:cubicBezTo>
                  <a:pt x="911" y="803"/>
                  <a:pt x="903" y="766"/>
                  <a:pt x="909" y="744"/>
                </a:cubicBezTo>
                <a:cubicBezTo>
                  <a:pt x="911" y="736"/>
                  <a:pt x="919" y="734"/>
                  <a:pt x="919" y="728"/>
                </a:cubicBezTo>
                <a:cubicBezTo>
                  <a:pt x="918" y="718"/>
                  <a:pt x="903" y="702"/>
                  <a:pt x="899" y="684"/>
                </a:cubicBezTo>
                <a:cubicBezTo>
                  <a:pt x="897" y="672"/>
                  <a:pt x="899" y="659"/>
                  <a:pt x="897" y="651"/>
                </a:cubicBezTo>
                <a:cubicBezTo>
                  <a:pt x="891" y="630"/>
                  <a:pt x="868" y="611"/>
                  <a:pt x="859" y="595"/>
                </a:cubicBezTo>
                <a:cubicBezTo>
                  <a:pt x="854" y="587"/>
                  <a:pt x="853" y="573"/>
                  <a:pt x="851" y="571"/>
                </a:cubicBezTo>
                <a:cubicBezTo>
                  <a:pt x="849" y="569"/>
                  <a:pt x="841" y="571"/>
                  <a:pt x="832" y="567"/>
                </a:cubicBezTo>
                <a:cubicBezTo>
                  <a:pt x="816" y="557"/>
                  <a:pt x="825" y="550"/>
                  <a:pt x="811" y="550"/>
                </a:cubicBezTo>
                <a:cubicBezTo>
                  <a:pt x="804" y="550"/>
                  <a:pt x="773" y="558"/>
                  <a:pt x="765" y="56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anchor="t" anchorCtr="0" bIns="34289" compatLnSpc="1" lIns="68576" numCol="1" rIns="68576" tIns="34289" vert="horz" wrap="square">
            <a:prstTxWarp prst="textNoShape"/>
          </a:bodyPr>
          <a:p>
            <a:pPr defTabSz="685698"/>
            <a:endParaRPr altLang="en-US" dirty="0" sz="1400" 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Tm="0">
    <p:random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4_空白">
    <p:spTree>
      <p:nvGrpSpPr>
        <p:cNvPr id="4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1" name="图片 22"/>
          <p:cNvPicPr>
            <a:picLocks noChangeAspect="1"/>
          </p:cNvPicPr>
          <p:nvPr userDrawn="1"/>
        </p:nvPicPr>
        <p:blipFill rotWithShape="1"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8107566" y="-10236"/>
            <a:ext cx="1043260" cy="1223818"/>
          </a:xfrm>
          <a:prstGeom prst="rect"/>
        </p:spPr>
      </p:pic>
      <p:sp>
        <p:nvSpPr>
          <p:cNvPr id="1049578" name="TextBox 15"/>
          <p:cNvSpPr txBox="1"/>
          <p:nvPr userDrawn="1"/>
        </p:nvSpPr>
        <p:spPr>
          <a:xfrm>
            <a:off x="8709283" y="134748"/>
            <a:ext cx="340825" cy="236586"/>
          </a:xfrm>
          <a:prstGeom prst="rect"/>
          <a:noFill/>
        </p:spPr>
        <p:txBody>
          <a:bodyPr bIns="25709" lIns="51419" rIns="51419" rtlCol="0" tIns="25709" wrap="square">
            <a:spAutoFit/>
          </a:bodyPr>
          <a:p>
            <a:pPr algn="ctr" defTabSz="685698"/>
            <a:fld id="{2EEF1883-7A0E-4F66-9932-E581691AD397}" type="slidenum">
              <a:rPr altLang="en-US" b="1" sz="1200" lang="zh-CN" smtClean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685698"/>
              <a:t>‹#›</a:t>
            </a:fld>
            <a:r>
              <a:rPr altLang="en-US" b="1" dirty="0" sz="1100" lang="zh-CN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  <p:grpSp>
        <p:nvGrpSpPr>
          <p:cNvPr id="462" name="组合 2"/>
          <p:cNvGrpSpPr/>
          <p:nvPr userDrawn="1"/>
        </p:nvGrpSpPr>
        <p:grpSpPr>
          <a:xfrm>
            <a:off x="272188" y="331516"/>
            <a:ext cx="545720" cy="530453"/>
            <a:chOff x="256032" y="233819"/>
            <a:chExt cx="727626" cy="707270"/>
          </a:xfrm>
        </p:grpSpPr>
        <p:sp>
          <p:nvSpPr>
            <p:cNvPr id="1049579" name="任意多边形 20"/>
            <p:cNvSpPr/>
            <p:nvPr userDrawn="1"/>
          </p:nvSpPr>
          <p:spPr>
            <a:xfrm>
              <a:off x="567635" y="233819"/>
              <a:ext cx="104420" cy="142706"/>
            </a:xfrm>
            <a:custGeom>
              <a:avLst/>
              <a:gdLst>
                <a:gd name="connsiteX0" fmla="*/ 52210 w 104420"/>
                <a:gd name="connsiteY0" fmla="*/ 0 h 142706"/>
                <a:gd name="connsiteX1" fmla="*/ 104420 w 104420"/>
                <a:gd name="connsiteY1" fmla="*/ 142706 h 142706"/>
                <a:gd name="connsiteX2" fmla="*/ 0 w 104420"/>
                <a:gd name="connsiteY2" fmla="*/ 142706 h 142706"/>
                <a:gd name="connsiteX3" fmla="*/ 52210 w 104420"/>
                <a:gd name="connsiteY3" fmla="*/ 0 h 14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20" h="142706">
                  <a:moveTo>
                    <a:pt x="52210" y="0"/>
                  </a:moveTo>
                  <a:lnTo>
                    <a:pt x="104420" y="142706"/>
                  </a:lnTo>
                  <a:lnTo>
                    <a:pt x="0" y="142706"/>
                  </a:lnTo>
                  <a:lnTo>
                    <a:pt x="5221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98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580" name="任意多边形 19"/>
            <p:cNvSpPr/>
            <p:nvPr userDrawn="1"/>
          </p:nvSpPr>
          <p:spPr>
            <a:xfrm>
              <a:off x="362582" y="337388"/>
              <a:ext cx="140745" cy="136808"/>
            </a:xfrm>
            <a:custGeom>
              <a:avLst/>
              <a:gdLst>
                <a:gd name="connsiteX0" fmla="*/ 0 w 140745"/>
                <a:gd name="connsiteY0" fmla="*/ 0 h 136808"/>
                <a:gd name="connsiteX1" fmla="*/ 140745 w 140745"/>
                <a:gd name="connsiteY1" fmla="*/ 65038 h 136808"/>
                <a:gd name="connsiteX2" fmla="*/ 66909 w 140745"/>
                <a:gd name="connsiteY2" fmla="*/ 136808 h 136808"/>
                <a:gd name="connsiteX3" fmla="*/ 0 w 140745"/>
                <a:gd name="connsiteY3" fmla="*/ 0 h 13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45" h="136808">
                  <a:moveTo>
                    <a:pt x="0" y="0"/>
                  </a:moveTo>
                  <a:lnTo>
                    <a:pt x="140745" y="65038"/>
                  </a:lnTo>
                  <a:lnTo>
                    <a:pt x="66909" y="136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98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581" name="任意多边形 18"/>
            <p:cNvSpPr/>
            <p:nvPr userDrawn="1"/>
          </p:nvSpPr>
          <p:spPr>
            <a:xfrm>
              <a:off x="736363" y="337388"/>
              <a:ext cx="140711" cy="136808"/>
            </a:xfrm>
            <a:custGeom>
              <a:avLst/>
              <a:gdLst>
                <a:gd name="connsiteX0" fmla="*/ 140711 w 140711"/>
                <a:gd name="connsiteY0" fmla="*/ 0 h 136808"/>
                <a:gd name="connsiteX1" fmla="*/ 73836 w 140711"/>
                <a:gd name="connsiteY1" fmla="*/ 136808 h 136808"/>
                <a:gd name="connsiteX2" fmla="*/ 0 w 140711"/>
                <a:gd name="connsiteY2" fmla="*/ 65038 h 136808"/>
                <a:gd name="connsiteX3" fmla="*/ 140711 w 140711"/>
                <a:gd name="connsiteY3" fmla="*/ 0 h 13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11" h="136808">
                  <a:moveTo>
                    <a:pt x="140711" y="0"/>
                  </a:moveTo>
                  <a:lnTo>
                    <a:pt x="73836" y="136808"/>
                  </a:lnTo>
                  <a:lnTo>
                    <a:pt x="0" y="65038"/>
                  </a:lnTo>
                  <a:lnTo>
                    <a:pt x="1407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98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582" name="任意多边形 17"/>
            <p:cNvSpPr/>
            <p:nvPr userDrawn="1"/>
          </p:nvSpPr>
          <p:spPr>
            <a:xfrm>
              <a:off x="437939" y="410636"/>
              <a:ext cx="363814" cy="353636"/>
            </a:xfrm>
            <a:custGeom>
              <a:avLst/>
              <a:gdLst>
                <a:gd name="connsiteX0" fmla="*/ 181907 w 363814"/>
                <a:gd name="connsiteY0" fmla="*/ 0 h 353636"/>
                <a:gd name="connsiteX1" fmla="*/ 363814 w 363814"/>
                <a:gd name="connsiteY1" fmla="*/ 176818 h 353636"/>
                <a:gd name="connsiteX2" fmla="*/ 181907 w 363814"/>
                <a:gd name="connsiteY2" fmla="*/ 353636 h 353636"/>
                <a:gd name="connsiteX3" fmla="*/ 0 w 363814"/>
                <a:gd name="connsiteY3" fmla="*/ 176818 h 353636"/>
                <a:gd name="connsiteX4" fmla="*/ 181907 w 363814"/>
                <a:gd name="connsiteY4" fmla="*/ 0 h 35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814" h="353636">
                  <a:moveTo>
                    <a:pt x="181907" y="0"/>
                  </a:moveTo>
                  <a:cubicBezTo>
                    <a:pt x="282371" y="0"/>
                    <a:pt x="363814" y="79164"/>
                    <a:pt x="363814" y="176818"/>
                  </a:cubicBezTo>
                  <a:cubicBezTo>
                    <a:pt x="363814" y="274472"/>
                    <a:pt x="282371" y="353636"/>
                    <a:pt x="181907" y="353636"/>
                  </a:cubicBezTo>
                  <a:cubicBezTo>
                    <a:pt x="81443" y="353636"/>
                    <a:pt x="0" y="274472"/>
                    <a:pt x="0" y="176818"/>
                  </a:cubicBezTo>
                  <a:cubicBezTo>
                    <a:pt x="0" y="79164"/>
                    <a:pt x="81443" y="0"/>
                    <a:pt x="1819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98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583" name="任意多边形 16"/>
            <p:cNvSpPr/>
            <p:nvPr userDrawn="1"/>
          </p:nvSpPr>
          <p:spPr>
            <a:xfrm>
              <a:off x="256032" y="536704"/>
              <a:ext cx="146814" cy="101500"/>
            </a:xfrm>
            <a:custGeom>
              <a:avLst/>
              <a:gdLst>
                <a:gd name="connsiteX0" fmla="*/ 146814 w 146814"/>
                <a:gd name="connsiteY0" fmla="*/ 0 h 101500"/>
                <a:gd name="connsiteX1" fmla="*/ 146814 w 146814"/>
                <a:gd name="connsiteY1" fmla="*/ 101500 h 101500"/>
                <a:gd name="connsiteX2" fmla="*/ 0 w 146814"/>
                <a:gd name="connsiteY2" fmla="*/ 50750 h 101500"/>
                <a:gd name="connsiteX3" fmla="*/ 146814 w 146814"/>
                <a:gd name="connsiteY3" fmla="*/ 0 h 10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14" h="101500">
                  <a:moveTo>
                    <a:pt x="146814" y="0"/>
                  </a:moveTo>
                  <a:lnTo>
                    <a:pt x="146814" y="101500"/>
                  </a:lnTo>
                  <a:lnTo>
                    <a:pt x="0" y="50750"/>
                  </a:lnTo>
                  <a:lnTo>
                    <a:pt x="1468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98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584" name="任意多边形 15"/>
            <p:cNvSpPr/>
            <p:nvPr userDrawn="1"/>
          </p:nvSpPr>
          <p:spPr>
            <a:xfrm>
              <a:off x="836844" y="536704"/>
              <a:ext cx="146814" cy="101500"/>
            </a:xfrm>
            <a:custGeom>
              <a:avLst/>
              <a:gdLst>
                <a:gd name="connsiteX0" fmla="*/ 0 w 146814"/>
                <a:gd name="connsiteY0" fmla="*/ 0 h 101500"/>
                <a:gd name="connsiteX1" fmla="*/ 146814 w 146814"/>
                <a:gd name="connsiteY1" fmla="*/ 50750 h 101500"/>
                <a:gd name="connsiteX2" fmla="*/ 0 w 146814"/>
                <a:gd name="connsiteY2" fmla="*/ 101500 h 101500"/>
                <a:gd name="connsiteX3" fmla="*/ 0 w 146814"/>
                <a:gd name="connsiteY3" fmla="*/ 0 h 10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14" h="101500">
                  <a:moveTo>
                    <a:pt x="0" y="0"/>
                  </a:moveTo>
                  <a:lnTo>
                    <a:pt x="146814" y="50750"/>
                  </a:lnTo>
                  <a:lnTo>
                    <a:pt x="0" y="10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98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585" name="任意多边形 14"/>
            <p:cNvSpPr/>
            <p:nvPr userDrawn="1"/>
          </p:nvSpPr>
          <p:spPr>
            <a:xfrm>
              <a:off x="362582" y="700712"/>
              <a:ext cx="140745" cy="136775"/>
            </a:xfrm>
            <a:custGeom>
              <a:avLst/>
              <a:gdLst>
                <a:gd name="connsiteX0" fmla="*/ 66909 w 140745"/>
                <a:gd name="connsiteY0" fmla="*/ 0 h 136775"/>
                <a:gd name="connsiteX1" fmla="*/ 140745 w 140745"/>
                <a:gd name="connsiteY1" fmla="*/ 71770 h 136775"/>
                <a:gd name="connsiteX2" fmla="*/ 0 w 140745"/>
                <a:gd name="connsiteY2" fmla="*/ 136775 h 136775"/>
                <a:gd name="connsiteX3" fmla="*/ 66909 w 140745"/>
                <a:gd name="connsiteY3" fmla="*/ 0 h 13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45" h="136775">
                  <a:moveTo>
                    <a:pt x="66909" y="0"/>
                  </a:moveTo>
                  <a:lnTo>
                    <a:pt x="140745" y="71770"/>
                  </a:lnTo>
                  <a:lnTo>
                    <a:pt x="0" y="136775"/>
                  </a:lnTo>
                  <a:lnTo>
                    <a:pt x="66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98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586" name="任意多边形 13"/>
            <p:cNvSpPr/>
            <p:nvPr userDrawn="1"/>
          </p:nvSpPr>
          <p:spPr>
            <a:xfrm>
              <a:off x="736363" y="700712"/>
              <a:ext cx="140711" cy="136775"/>
            </a:xfrm>
            <a:custGeom>
              <a:avLst/>
              <a:gdLst>
                <a:gd name="connsiteX0" fmla="*/ 73836 w 140711"/>
                <a:gd name="connsiteY0" fmla="*/ 0 h 136775"/>
                <a:gd name="connsiteX1" fmla="*/ 140711 w 140711"/>
                <a:gd name="connsiteY1" fmla="*/ 136775 h 136775"/>
                <a:gd name="connsiteX2" fmla="*/ 0 w 140711"/>
                <a:gd name="connsiteY2" fmla="*/ 71770 h 136775"/>
                <a:gd name="connsiteX3" fmla="*/ 73836 w 140711"/>
                <a:gd name="connsiteY3" fmla="*/ 0 h 13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11" h="136775">
                  <a:moveTo>
                    <a:pt x="73836" y="0"/>
                  </a:moveTo>
                  <a:lnTo>
                    <a:pt x="140711" y="136775"/>
                  </a:lnTo>
                  <a:lnTo>
                    <a:pt x="0" y="71770"/>
                  </a:lnTo>
                  <a:lnTo>
                    <a:pt x="73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98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587" name="任意多边形 12"/>
            <p:cNvSpPr/>
            <p:nvPr userDrawn="1"/>
          </p:nvSpPr>
          <p:spPr>
            <a:xfrm>
              <a:off x="567635" y="798383"/>
              <a:ext cx="104420" cy="142706"/>
            </a:xfrm>
            <a:custGeom>
              <a:avLst/>
              <a:gdLst>
                <a:gd name="connsiteX0" fmla="*/ 0 w 104420"/>
                <a:gd name="connsiteY0" fmla="*/ 0 h 142706"/>
                <a:gd name="connsiteX1" fmla="*/ 104420 w 104420"/>
                <a:gd name="connsiteY1" fmla="*/ 0 h 142706"/>
                <a:gd name="connsiteX2" fmla="*/ 52210 w 104420"/>
                <a:gd name="connsiteY2" fmla="*/ 142706 h 142706"/>
                <a:gd name="connsiteX3" fmla="*/ 0 w 104420"/>
                <a:gd name="connsiteY3" fmla="*/ 0 h 14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20" h="142706">
                  <a:moveTo>
                    <a:pt x="0" y="0"/>
                  </a:moveTo>
                  <a:lnTo>
                    <a:pt x="104420" y="0"/>
                  </a:lnTo>
                  <a:lnTo>
                    <a:pt x="52210" y="142706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98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spd="slow" advTm="0">
    <p:random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2_空白">
    <p:spTree>
      <p:nvGrpSpPr>
        <p:cNvPr id="4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random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">
  <p:cSld name="标题幻灯片">
    <p:spTree>
      <p:nvGrpSpPr>
        <p:cNvPr id="4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roup 2"/>
          <p:cNvGrpSpPr/>
          <p:nvPr/>
        </p:nvGrpSpPr>
        <p:grpSpPr bwMode="auto">
          <a:xfrm>
            <a:off x="0" y="0"/>
            <a:ext cx="5867400" cy="5143500"/>
            <a:chOff x="0" y="0"/>
            <a:chExt cx="3696" cy="4320"/>
          </a:xfrm>
        </p:grpSpPr>
        <p:sp>
          <p:nvSpPr>
            <p:cNvPr id="1049558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/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 wrap="none"/>
            <a:p>
              <a:pPr algn="ctr" defTabSz="914333" fontAlgn="base">
                <a:spcBef>
                  <a:spcPct val="0"/>
                </a:spcBef>
                <a:spcAft>
                  <a:spcPct val="0"/>
                </a:spcAft>
              </a:pPr>
              <a:endParaRPr altLang="zh-CN" dirty="0" sz="2400" kumimoji="1" lang="zh-CN">
                <a:solidFill>
                  <a:srgbClr val="003366"/>
                </a:solidFill>
                <a:latin typeface="Times New Roman" pitchFamily="18" charset="0"/>
              </a:endParaRPr>
            </a:p>
          </p:txBody>
        </p:sp>
        <p:sp>
          <p:nvSpPr>
            <p:cNvPr id="1049559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 wrap="none"/>
            <a:p>
              <a:pPr algn="ctr" defTabSz="914333" fontAlgn="base">
                <a:spcBef>
                  <a:spcPct val="0"/>
                </a:spcBef>
                <a:spcAft>
                  <a:spcPct val="0"/>
                </a:spcAft>
              </a:pPr>
              <a:endParaRPr altLang="zh-CN" dirty="0" sz="2400" kumimoji="1" lang="zh-CN">
                <a:solidFill>
                  <a:srgbClr val="003366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55" name="Group 5"/>
          <p:cNvGrpSpPr/>
          <p:nvPr/>
        </p:nvGrpSpPr>
        <p:grpSpPr bwMode="auto">
          <a:xfrm>
            <a:off x="3632200" y="3667125"/>
            <a:ext cx="4876800" cy="239316"/>
            <a:chOff x="2288" y="3080"/>
            <a:chExt cx="3072" cy="201"/>
          </a:xfrm>
        </p:grpSpPr>
        <p:sp>
          <p:nvSpPr>
            <p:cNvPr id="1049560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 wrap="none"/>
            <a:p>
              <a:pPr defTabSz="914333" fontAlgn="base">
                <a:spcBef>
                  <a:spcPct val="0"/>
                </a:spcBef>
                <a:spcAft>
                  <a:spcPct val="0"/>
                </a:spcAft>
              </a:pPr>
              <a:endParaRPr altLang="en-US" dirty="0" lang="zh-CN">
                <a:solidFill>
                  <a:srgbClr val="003366"/>
                </a:solidFill>
              </a:endParaRPr>
            </a:p>
          </p:txBody>
        </p:sp>
        <p:sp>
          <p:nvSpPr>
            <p:cNvPr id="1049561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/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 wrap="none"/>
            <a:p>
              <a:pPr defTabSz="914333" fontAlgn="base">
                <a:spcBef>
                  <a:spcPct val="0"/>
                </a:spcBef>
                <a:spcAft>
                  <a:spcPct val="0"/>
                </a:spcAft>
              </a:pPr>
              <a:endParaRPr altLang="en-US" dirty="0" lang="zh-CN">
                <a:solidFill>
                  <a:srgbClr val="003366"/>
                </a:solidFill>
              </a:endParaRPr>
            </a:p>
          </p:txBody>
        </p:sp>
      </p:grpSp>
      <p:sp>
        <p:nvSpPr>
          <p:cNvPr id="1049562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1" y="2195512"/>
            <a:ext cx="4013200" cy="1366838"/>
          </a:xfrm>
        </p:spPr>
        <p:txBody>
          <a:bodyPr anchor="b"/>
          <a:lstStyle>
            <a:lvl1pPr indent="0" marL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altLang="en-US" lang="zh-CN"/>
              <a:t>单击此处编辑母版副标题样式</a:t>
            </a:r>
          </a:p>
        </p:txBody>
      </p:sp>
      <p:sp>
        <p:nvSpPr>
          <p:cNvPr id="1049563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742950"/>
            <a:ext cx="8229600" cy="142875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564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altLang="zh-CN" lang="en-US">
              <a:solidFill>
                <a:srgbClr val="FFFFFF"/>
              </a:solidFill>
            </a:endParaRPr>
          </a:p>
        </p:txBody>
      </p:sp>
      <p:sp>
        <p:nvSpPr>
          <p:cNvPr id="104956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r"/>
          </a:lstStyle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566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19" y="4686316"/>
            <a:ext cx="587375" cy="366713"/>
          </a:xfrm>
        </p:spPr>
        <p:txBody>
          <a:bodyPr anchorCtr="0"/>
          <a:p>
            <a:fld id="{84832A74-307E-480E-9C04-772DE2BC0C35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4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3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30820CF-B880-4189-942D-D702A7CBA730}" type="datetimeFigureOut">
              <a:rPr altLang="en-US" lang="zh-CN" smtClean="0"/>
              <a:t>2019/4/11</a:t>
            </a:fld>
            <a:endParaRPr altLang="en-US" lang="zh-CN"/>
          </a:p>
        </p:txBody>
      </p:sp>
      <p:sp>
        <p:nvSpPr>
          <p:cNvPr id="104963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63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4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48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549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550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551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552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5D24CE3A-D616-4630-A377-DB25B208266A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4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53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554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indent="0" marL="0">
              <a:buNone/>
              <a:defRPr sz="2000"/>
            </a:lvl1pPr>
            <a:lvl2pPr indent="0" marL="457166">
              <a:buNone/>
              <a:defRPr sz="1800"/>
            </a:lvl2pPr>
            <a:lvl3pPr indent="0" marL="914333">
              <a:buNone/>
              <a:defRPr sz="1600"/>
            </a:lvl3pPr>
            <a:lvl4pPr indent="0" marL="1371498">
              <a:buNone/>
              <a:defRPr sz="1400"/>
            </a:lvl4pPr>
            <a:lvl5pPr indent="0" marL="1828664">
              <a:buNone/>
              <a:defRPr sz="1400"/>
            </a:lvl5pPr>
            <a:lvl6pPr indent="0" marL="2285829">
              <a:buNone/>
              <a:defRPr sz="1400"/>
            </a:lvl6pPr>
            <a:lvl7pPr indent="0" marL="2742995">
              <a:buNone/>
              <a:defRPr sz="1400"/>
            </a:lvl7pPr>
            <a:lvl8pPr indent="0" marL="3200160">
              <a:buNone/>
              <a:defRPr sz="1400"/>
            </a:lvl8pPr>
            <a:lvl9pPr indent="0" marL="3657326">
              <a:buNone/>
              <a:defRPr sz="14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55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55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55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BB295D1D-1942-4229-8BB0-5E984D48AAB3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4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2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522" name="内容占位符 2"/>
          <p:cNvSpPr>
            <a:spLocks noGrp="1"/>
          </p:cNvSpPr>
          <p:nvPr>
            <p:ph sz="half" idx="1"/>
          </p:nvPr>
        </p:nvSpPr>
        <p:spPr>
          <a:xfrm>
            <a:off x="838202" y="1771651"/>
            <a:ext cx="3770313" cy="27932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523" name="内容占位符 3"/>
          <p:cNvSpPr>
            <a:spLocks noGrp="1"/>
          </p:cNvSpPr>
          <p:nvPr>
            <p:ph sz="half" idx="2"/>
          </p:nvPr>
        </p:nvSpPr>
        <p:spPr>
          <a:xfrm>
            <a:off x="4760914" y="1771651"/>
            <a:ext cx="3770312" cy="27932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52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52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52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8B4822E9-2A45-48DC-9998-18A5FDFB4932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4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3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514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166">
              <a:buNone/>
              <a:defRPr b="1" sz="2000"/>
            </a:lvl2pPr>
            <a:lvl3pPr indent="0" marL="914333">
              <a:buNone/>
              <a:defRPr b="1" sz="1800"/>
            </a:lvl3pPr>
            <a:lvl4pPr indent="0" marL="1371498">
              <a:buNone/>
              <a:defRPr b="1" sz="1600"/>
            </a:lvl4pPr>
            <a:lvl5pPr indent="0" marL="1828664">
              <a:buNone/>
              <a:defRPr b="1" sz="1600"/>
            </a:lvl5pPr>
            <a:lvl6pPr indent="0" marL="2285829">
              <a:buNone/>
              <a:defRPr b="1" sz="1600"/>
            </a:lvl6pPr>
            <a:lvl7pPr indent="0" marL="2742995">
              <a:buNone/>
              <a:defRPr b="1" sz="1600"/>
            </a:lvl7pPr>
            <a:lvl8pPr indent="0" marL="3200160">
              <a:buNone/>
              <a:defRPr b="1" sz="1600"/>
            </a:lvl8pPr>
            <a:lvl9pPr indent="0" marL="3657326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515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516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52" y="1151335"/>
            <a:ext cx="4041775" cy="47982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166">
              <a:buNone/>
              <a:defRPr b="1" sz="2000"/>
            </a:lvl2pPr>
            <a:lvl3pPr indent="0" marL="914333">
              <a:buNone/>
              <a:defRPr b="1" sz="1800"/>
            </a:lvl3pPr>
            <a:lvl4pPr indent="0" marL="1371498">
              <a:buNone/>
              <a:defRPr b="1" sz="1600"/>
            </a:lvl4pPr>
            <a:lvl5pPr indent="0" marL="1828664">
              <a:buNone/>
              <a:defRPr b="1" sz="1600"/>
            </a:lvl5pPr>
            <a:lvl6pPr indent="0" marL="2285829">
              <a:buNone/>
              <a:defRPr b="1" sz="1600"/>
            </a:lvl6pPr>
            <a:lvl7pPr indent="0" marL="2742995">
              <a:buNone/>
              <a:defRPr b="1" sz="1600"/>
            </a:lvl7pPr>
            <a:lvl8pPr indent="0" marL="3200160">
              <a:buNone/>
              <a:defRPr b="1" sz="1600"/>
            </a:lvl8pPr>
            <a:lvl9pPr indent="0" marL="3657326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517" name="内容占位符 5"/>
          <p:cNvSpPr>
            <a:spLocks noGrp="1"/>
          </p:cNvSpPr>
          <p:nvPr>
            <p:ph sz="quarter" idx="4"/>
          </p:nvPr>
        </p:nvSpPr>
        <p:spPr>
          <a:xfrm>
            <a:off x="464505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518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519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520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CCCC26CD-27D6-4D78-A7DD-FB73064441A3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4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3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53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53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53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F7A00E7D-747E-41F9-86D5-8CEDAB4B2D9A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2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894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894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BDD05F44-740D-4ABB-8C63-FEE7824A81A2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4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42" name="标题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/>
          <a:lstStyle>
            <a:lvl1pPr algn="l">
              <a:defRPr b="1" sz="2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543" name="内容占位符 2"/>
          <p:cNvSpPr>
            <a:spLocks noGrp="1"/>
          </p:cNvSpPr>
          <p:nvPr>
            <p:ph idx="1"/>
          </p:nvPr>
        </p:nvSpPr>
        <p:spPr>
          <a:xfrm>
            <a:off x="3575050" y="20480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54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166">
              <a:buNone/>
              <a:defRPr sz="1200"/>
            </a:lvl2pPr>
            <a:lvl3pPr indent="0" marL="914333">
              <a:buNone/>
              <a:defRPr sz="1000"/>
            </a:lvl3pPr>
            <a:lvl4pPr indent="0" marL="1371498">
              <a:buNone/>
              <a:defRPr sz="900"/>
            </a:lvl4pPr>
            <a:lvl5pPr indent="0" marL="1828664">
              <a:buNone/>
              <a:defRPr sz="900"/>
            </a:lvl5pPr>
            <a:lvl6pPr indent="0" marL="2285829">
              <a:buNone/>
              <a:defRPr sz="900"/>
            </a:lvl6pPr>
            <a:lvl7pPr indent="0" marL="2742995">
              <a:buNone/>
              <a:defRPr sz="900"/>
            </a:lvl7pPr>
            <a:lvl8pPr indent="0" marL="3200160">
              <a:buNone/>
              <a:defRPr sz="900"/>
            </a:lvl8pPr>
            <a:lvl9pPr indent="0" marL="3657326">
              <a:buNone/>
              <a:defRPr sz="9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54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54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54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C78A7343-1FE1-4E13-B4EF-4C8867E04909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4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36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/>
          <a:lstStyle>
            <a:lvl1pPr algn="l">
              <a:defRPr b="1" sz="2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537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166">
              <a:buNone/>
              <a:defRPr sz="2800"/>
            </a:lvl2pPr>
            <a:lvl3pPr indent="0" marL="914333">
              <a:buNone/>
              <a:defRPr sz="2400"/>
            </a:lvl3pPr>
            <a:lvl4pPr indent="0" marL="1371498">
              <a:buNone/>
              <a:defRPr sz="2000"/>
            </a:lvl4pPr>
            <a:lvl5pPr indent="0" marL="1828664">
              <a:buNone/>
              <a:defRPr sz="2000"/>
            </a:lvl5pPr>
            <a:lvl6pPr indent="0" marL="2285829">
              <a:buNone/>
              <a:defRPr sz="2000"/>
            </a:lvl6pPr>
            <a:lvl7pPr indent="0" marL="2742995">
              <a:buNone/>
              <a:defRPr sz="2000"/>
            </a:lvl7pPr>
            <a:lvl8pPr indent="0" marL="3200160">
              <a:buNone/>
              <a:defRPr sz="2000"/>
            </a:lvl8pPr>
            <a:lvl9pPr indent="0" marL="3657326">
              <a:buNone/>
              <a:defRPr sz="2000"/>
            </a:lvl9pPr>
          </a:lstStyle>
          <a:p>
            <a:pPr lvl="0"/>
            <a:endParaRPr altLang="en-US" lang="zh-CN" noProof="0"/>
          </a:p>
        </p:txBody>
      </p:sp>
      <p:sp>
        <p:nvSpPr>
          <p:cNvPr id="1049538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19"/>
            <a:ext cx="5486400" cy="603647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166">
              <a:buNone/>
              <a:defRPr sz="1200"/>
            </a:lvl2pPr>
            <a:lvl3pPr indent="0" marL="914333">
              <a:buNone/>
              <a:defRPr sz="1000"/>
            </a:lvl3pPr>
            <a:lvl4pPr indent="0" marL="1371498">
              <a:buNone/>
              <a:defRPr sz="900"/>
            </a:lvl4pPr>
            <a:lvl5pPr indent="0" marL="1828664">
              <a:buNone/>
              <a:defRPr sz="900"/>
            </a:lvl5pPr>
            <a:lvl6pPr indent="0" marL="2285829">
              <a:buNone/>
              <a:defRPr sz="900"/>
            </a:lvl6pPr>
            <a:lvl7pPr indent="0" marL="2742995">
              <a:buNone/>
              <a:defRPr sz="900"/>
            </a:lvl7pPr>
            <a:lvl8pPr indent="0" marL="3200160">
              <a:buNone/>
              <a:defRPr sz="900"/>
            </a:lvl8pPr>
            <a:lvl9pPr indent="0" marL="3657326">
              <a:buNone/>
              <a:defRPr sz="9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539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540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541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31DC3AF9-3819-4BA6-9D69-75DEFBF8E333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4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27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528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529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530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531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43045489-DCAA-4B32-8531-D3FA9F72F1AA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垂直排列标题与文本">
    <p:spTree>
      <p:nvGrpSpPr>
        <p:cNvPr id="4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08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571501"/>
            <a:ext cx="1981200" cy="3993356"/>
          </a:xfrm>
        </p:spPr>
        <p:txBody>
          <a:bodyPr vert="eaVert"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509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62000" y="571501"/>
            <a:ext cx="5791200" cy="3993356"/>
          </a:xfrm>
        </p:spPr>
        <p:txBody>
          <a:bodyPr vert="eaVert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510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511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512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3AA1E4A8-D470-4173-8D42-C14B23D05B92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4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34" name="标题 1"/>
          <p:cNvSpPr>
            <a:spLocks noGrp="1"/>
          </p:cNvSpPr>
          <p:nvPr>
            <p:ph type="title"/>
          </p:nvPr>
        </p:nvSpPr>
        <p:spPr>
          <a:xfrm>
            <a:off x="457219" y="204790"/>
            <a:ext cx="3008313" cy="8715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635" name="内容占位符 2"/>
          <p:cNvSpPr>
            <a:spLocks noGrp="1"/>
          </p:cNvSpPr>
          <p:nvPr>
            <p:ph idx="1"/>
          </p:nvPr>
        </p:nvSpPr>
        <p:spPr>
          <a:xfrm>
            <a:off x="3575050" y="20481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636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130">
              <a:buNone/>
              <a:defRPr sz="1200"/>
            </a:lvl2pPr>
            <a:lvl3pPr indent="0" marL="914265">
              <a:buNone/>
              <a:defRPr sz="1000"/>
            </a:lvl3pPr>
            <a:lvl4pPr indent="0" marL="1371396">
              <a:buNone/>
              <a:defRPr sz="900"/>
            </a:lvl4pPr>
            <a:lvl5pPr indent="0" marL="1828529">
              <a:buNone/>
              <a:defRPr sz="900"/>
            </a:lvl5pPr>
            <a:lvl6pPr indent="0" marL="2285658">
              <a:buNone/>
              <a:defRPr sz="900"/>
            </a:lvl6pPr>
            <a:lvl7pPr indent="0" marL="2742788">
              <a:buNone/>
              <a:defRPr sz="900"/>
            </a:lvl7pPr>
            <a:lvl8pPr indent="0" marL="3199920">
              <a:buNone/>
              <a:defRPr sz="900"/>
            </a:lvl8pPr>
            <a:lvl9pPr indent="0" marL="3657052">
              <a:buNone/>
              <a:defRPr sz="9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63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30820CF-B880-4189-942D-D702A7CBA730}" type="datetimeFigureOut">
              <a:rPr altLang="en-US" lang="zh-CN" smtClean="0"/>
              <a:t>2019/4/11</a:t>
            </a:fld>
            <a:endParaRPr altLang="en-US" lang="zh-CN"/>
          </a:p>
        </p:txBody>
      </p:sp>
      <p:sp>
        <p:nvSpPr>
          <p:cNvPr id="104963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63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">
  <p:cSld name="标题幻灯片">
    <p:spTree>
      <p:nvGrpSpPr>
        <p:cNvPr id="3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roup 2"/>
          <p:cNvGrpSpPr/>
          <p:nvPr/>
        </p:nvGrpSpPr>
        <p:grpSpPr bwMode="auto">
          <a:xfrm>
            <a:off x="0" y="0"/>
            <a:ext cx="5867400" cy="5143500"/>
            <a:chOff x="0" y="0"/>
            <a:chExt cx="3696" cy="4320"/>
          </a:xfrm>
        </p:grpSpPr>
        <p:sp>
          <p:nvSpPr>
            <p:cNvPr id="1049233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/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 wrap="none"/>
            <a:p>
              <a:pPr algn="ctr" defTabSz="914333" fontAlgn="base">
                <a:spcBef>
                  <a:spcPct val="0"/>
                </a:spcBef>
                <a:spcAft>
                  <a:spcPct val="0"/>
                </a:spcAft>
              </a:pPr>
              <a:endParaRPr altLang="zh-CN" dirty="0" sz="2400" kumimoji="1" lang="zh-CN">
                <a:solidFill>
                  <a:srgbClr val="003366"/>
                </a:solidFill>
                <a:latin typeface="Times New Roman" pitchFamily="18" charset="0"/>
              </a:endParaRPr>
            </a:p>
          </p:txBody>
        </p:sp>
        <p:sp>
          <p:nvSpPr>
            <p:cNvPr id="1049234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 wrap="none"/>
            <a:p>
              <a:pPr algn="ctr" defTabSz="914333" fontAlgn="base">
                <a:spcBef>
                  <a:spcPct val="0"/>
                </a:spcBef>
                <a:spcAft>
                  <a:spcPct val="0"/>
                </a:spcAft>
              </a:pPr>
              <a:endParaRPr altLang="zh-CN" dirty="0" sz="2400" kumimoji="1" lang="zh-CN">
                <a:solidFill>
                  <a:srgbClr val="003366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86" name="Group 5"/>
          <p:cNvGrpSpPr/>
          <p:nvPr/>
        </p:nvGrpSpPr>
        <p:grpSpPr bwMode="auto">
          <a:xfrm>
            <a:off x="3632200" y="3667125"/>
            <a:ext cx="4876800" cy="239316"/>
            <a:chOff x="2288" y="3080"/>
            <a:chExt cx="3072" cy="201"/>
          </a:xfrm>
        </p:grpSpPr>
        <p:sp>
          <p:nvSpPr>
            <p:cNvPr id="1049235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 wrap="none"/>
            <a:p>
              <a:pPr defTabSz="914333" fontAlgn="base">
                <a:spcBef>
                  <a:spcPct val="0"/>
                </a:spcBef>
                <a:spcAft>
                  <a:spcPct val="0"/>
                </a:spcAft>
              </a:pPr>
              <a:endParaRPr altLang="en-US" dirty="0" lang="zh-CN">
                <a:solidFill>
                  <a:srgbClr val="003366"/>
                </a:solidFill>
              </a:endParaRPr>
            </a:p>
          </p:txBody>
        </p:sp>
        <p:sp>
          <p:nvSpPr>
            <p:cNvPr id="1049236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/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 wrap="none"/>
            <a:p>
              <a:pPr defTabSz="914333" fontAlgn="base">
                <a:spcBef>
                  <a:spcPct val="0"/>
                </a:spcBef>
                <a:spcAft>
                  <a:spcPct val="0"/>
                </a:spcAft>
              </a:pPr>
              <a:endParaRPr altLang="en-US" dirty="0" lang="zh-CN">
                <a:solidFill>
                  <a:srgbClr val="003366"/>
                </a:solidFill>
              </a:endParaRPr>
            </a:p>
          </p:txBody>
        </p:sp>
      </p:grpSp>
      <p:sp>
        <p:nvSpPr>
          <p:cNvPr id="1049237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1" y="2195512"/>
            <a:ext cx="4013200" cy="1366838"/>
          </a:xfrm>
        </p:spPr>
        <p:txBody>
          <a:bodyPr anchor="b"/>
          <a:lstStyle>
            <a:lvl1pPr indent="0" marL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altLang="en-US" lang="zh-CN"/>
              <a:t>单击此处编辑母版副标题样式</a:t>
            </a:r>
          </a:p>
        </p:txBody>
      </p:sp>
      <p:sp>
        <p:nvSpPr>
          <p:cNvPr id="1049238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742950"/>
            <a:ext cx="8229600" cy="142875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239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altLang="zh-CN" lang="en-US">
              <a:solidFill>
                <a:srgbClr val="FFFFFF"/>
              </a:solidFill>
            </a:endParaRPr>
          </a:p>
        </p:txBody>
      </p:sp>
      <p:sp>
        <p:nvSpPr>
          <p:cNvPr id="1049240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r"/>
          </a:lstStyle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241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19" y="4686312"/>
            <a:ext cx="587375" cy="366713"/>
          </a:xfrm>
        </p:spPr>
        <p:txBody>
          <a:bodyPr anchorCtr="0"/>
          <a:p>
            <a:fld id="{84832A74-307E-480E-9C04-772DE2BC0C35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2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3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974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97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897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897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5D24CE3A-D616-4630-A377-DB25B208266A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3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5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286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indent="0" marL="0">
              <a:buNone/>
              <a:defRPr sz="2000"/>
            </a:lvl1pPr>
            <a:lvl2pPr indent="0" marL="457166">
              <a:buNone/>
              <a:defRPr sz="1800"/>
            </a:lvl2pPr>
            <a:lvl3pPr indent="0" marL="914333">
              <a:buNone/>
              <a:defRPr sz="1600"/>
            </a:lvl3pPr>
            <a:lvl4pPr indent="0" marL="1371498">
              <a:buNone/>
              <a:defRPr sz="1400"/>
            </a:lvl4pPr>
            <a:lvl5pPr indent="0" marL="1828664">
              <a:buNone/>
              <a:defRPr sz="1400"/>
            </a:lvl5pPr>
            <a:lvl6pPr indent="0" marL="2285829">
              <a:buNone/>
              <a:defRPr sz="1400"/>
            </a:lvl6pPr>
            <a:lvl7pPr indent="0" marL="2742995">
              <a:buNone/>
              <a:defRPr sz="1400"/>
            </a:lvl7pPr>
            <a:lvl8pPr indent="0" marL="3200160">
              <a:buNone/>
              <a:defRPr sz="1400"/>
            </a:lvl8pPr>
            <a:lvl9pPr indent="0" marL="3657326">
              <a:buNone/>
              <a:defRPr sz="14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28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28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28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BB295D1D-1942-4229-8BB0-5E984D48AAB3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3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0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261" name="内容占位符 2"/>
          <p:cNvSpPr>
            <a:spLocks noGrp="1"/>
          </p:cNvSpPr>
          <p:nvPr>
            <p:ph sz="half" idx="1"/>
          </p:nvPr>
        </p:nvSpPr>
        <p:spPr>
          <a:xfrm>
            <a:off x="838202" y="1771651"/>
            <a:ext cx="3770313" cy="27932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262" name="内容占位符 3"/>
          <p:cNvSpPr>
            <a:spLocks noGrp="1"/>
          </p:cNvSpPr>
          <p:nvPr>
            <p:ph sz="half" idx="2"/>
          </p:nvPr>
        </p:nvSpPr>
        <p:spPr>
          <a:xfrm>
            <a:off x="4760914" y="1771651"/>
            <a:ext cx="3770312" cy="27932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26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26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26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8B4822E9-2A45-48DC-9998-18A5FDFB4932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3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7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278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166">
              <a:buNone/>
              <a:defRPr b="1" sz="2000"/>
            </a:lvl2pPr>
            <a:lvl3pPr indent="0" marL="914333">
              <a:buNone/>
              <a:defRPr b="1" sz="1800"/>
            </a:lvl3pPr>
            <a:lvl4pPr indent="0" marL="1371498">
              <a:buNone/>
              <a:defRPr b="1" sz="1600"/>
            </a:lvl4pPr>
            <a:lvl5pPr indent="0" marL="1828664">
              <a:buNone/>
              <a:defRPr b="1" sz="1600"/>
            </a:lvl5pPr>
            <a:lvl6pPr indent="0" marL="2285829">
              <a:buNone/>
              <a:defRPr b="1" sz="1600"/>
            </a:lvl6pPr>
            <a:lvl7pPr indent="0" marL="2742995">
              <a:buNone/>
              <a:defRPr b="1" sz="1600"/>
            </a:lvl7pPr>
            <a:lvl8pPr indent="0" marL="3200160">
              <a:buNone/>
              <a:defRPr b="1" sz="1600"/>
            </a:lvl8pPr>
            <a:lvl9pPr indent="0" marL="3657326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279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28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166">
              <a:buNone/>
              <a:defRPr b="1" sz="2000"/>
            </a:lvl2pPr>
            <a:lvl3pPr indent="0" marL="914333">
              <a:buNone/>
              <a:defRPr b="1" sz="1800"/>
            </a:lvl3pPr>
            <a:lvl4pPr indent="0" marL="1371498">
              <a:buNone/>
              <a:defRPr b="1" sz="1600"/>
            </a:lvl4pPr>
            <a:lvl5pPr indent="0" marL="1828664">
              <a:buNone/>
              <a:defRPr b="1" sz="1600"/>
            </a:lvl5pPr>
            <a:lvl6pPr indent="0" marL="2285829">
              <a:buNone/>
              <a:defRPr b="1" sz="1600"/>
            </a:lvl6pPr>
            <a:lvl7pPr indent="0" marL="2742995">
              <a:buNone/>
              <a:defRPr b="1" sz="1600"/>
            </a:lvl7pPr>
            <a:lvl8pPr indent="0" marL="3200160">
              <a:buNone/>
              <a:defRPr b="1" sz="1600"/>
            </a:lvl8pPr>
            <a:lvl9pPr indent="0" marL="3657326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281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28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28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28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CCCC26CD-27D6-4D78-A7DD-FB73064441A3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3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5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246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247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248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F7A00E7D-747E-41F9-86D5-8CEDAB4B2D9A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3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24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24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BDD05F44-740D-4ABB-8C63-FEE7824A81A2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3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9" name="标题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/>
          <a:lstStyle>
            <a:lvl1pPr algn="l">
              <a:defRPr b="1" sz="2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250" name="内容占位符 2"/>
          <p:cNvSpPr>
            <a:spLocks noGrp="1"/>
          </p:cNvSpPr>
          <p:nvPr>
            <p:ph idx="1"/>
          </p:nvPr>
        </p:nvSpPr>
        <p:spPr>
          <a:xfrm>
            <a:off x="3575050" y="20480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251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166">
              <a:buNone/>
              <a:defRPr sz="1200"/>
            </a:lvl2pPr>
            <a:lvl3pPr indent="0" marL="914333">
              <a:buNone/>
              <a:defRPr sz="1000"/>
            </a:lvl3pPr>
            <a:lvl4pPr indent="0" marL="1371498">
              <a:buNone/>
              <a:defRPr sz="900"/>
            </a:lvl4pPr>
            <a:lvl5pPr indent="0" marL="1828664">
              <a:buNone/>
              <a:defRPr sz="900"/>
            </a:lvl5pPr>
            <a:lvl6pPr indent="0" marL="2285829">
              <a:buNone/>
              <a:defRPr sz="900"/>
            </a:lvl6pPr>
            <a:lvl7pPr indent="0" marL="2742995">
              <a:buNone/>
              <a:defRPr sz="900"/>
            </a:lvl7pPr>
            <a:lvl8pPr indent="0" marL="3200160">
              <a:buNone/>
              <a:defRPr sz="900"/>
            </a:lvl8pPr>
            <a:lvl9pPr indent="0" marL="3657326">
              <a:buNone/>
              <a:defRPr sz="9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25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25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25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C78A7343-1FE1-4E13-B4EF-4C8867E04909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3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6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/>
          <a:lstStyle>
            <a:lvl1pPr algn="l">
              <a:defRPr b="1" sz="2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267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166">
              <a:buNone/>
              <a:defRPr sz="2800"/>
            </a:lvl2pPr>
            <a:lvl3pPr indent="0" marL="914333">
              <a:buNone/>
              <a:defRPr sz="2400"/>
            </a:lvl3pPr>
            <a:lvl4pPr indent="0" marL="1371498">
              <a:buNone/>
              <a:defRPr sz="2000"/>
            </a:lvl4pPr>
            <a:lvl5pPr indent="0" marL="1828664">
              <a:buNone/>
              <a:defRPr sz="2000"/>
            </a:lvl5pPr>
            <a:lvl6pPr indent="0" marL="2285829">
              <a:buNone/>
              <a:defRPr sz="2000"/>
            </a:lvl6pPr>
            <a:lvl7pPr indent="0" marL="2742995">
              <a:buNone/>
              <a:defRPr sz="2000"/>
            </a:lvl7pPr>
            <a:lvl8pPr indent="0" marL="3200160">
              <a:buNone/>
              <a:defRPr sz="2000"/>
            </a:lvl8pPr>
            <a:lvl9pPr indent="0" marL="3657326">
              <a:buNone/>
              <a:defRPr sz="2000"/>
            </a:lvl9pPr>
          </a:lstStyle>
          <a:p>
            <a:pPr lvl="0"/>
            <a:endParaRPr altLang="en-US" lang="zh-CN" noProof="0"/>
          </a:p>
        </p:txBody>
      </p:sp>
      <p:sp>
        <p:nvSpPr>
          <p:cNvPr id="1049268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15"/>
            <a:ext cx="5486400" cy="603647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166">
              <a:buNone/>
              <a:defRPr sz="1200"/>
            </a:lvl2pPr>
            <a:lvl3pPr indent="0" marL="914333">
              <a:buNone/>
              <a:defRPr sz="1000"/>
            </a:lvl3pPr>
            <a:lvl4pPr indent="0" marL="1371498">
              <a:buNone/>
              <a:defRPr sz="900"/>
            </a:lvl4pPr>
            <a:lvl5pPr indent="0" marL="1828664">
              <a:buNone/>
              <a:defRPr sz="900"/>
            </a:lvl5pPr>
            <a:lvl6pPr indent="0" marL="2285829">
              <a:buNone/>
              <a:defRPr sz="900"/>
            </a:lvl6pPr>
            <a:lvl7pPr indent="0" marL="2742995">
              <a:buNone/>
              <a:defRPr sz="900"/>
            </a:lvl7pPr>
            <a:lvl8pPr indent="0" marL="3200160">
              <a:buNone/>
              <a:defRPr sz="900"/>
            </a:lvl8pPr>
            <a:lvl9pPr indent="0" marL="3657326">
              <a:buNone/>
              <a:defRPr sz="9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269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270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271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31DC3AF9-3819-4BA6-9D69-75DEFBF8E333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3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5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256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25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25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25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43045489-DCAA-4B32-8531-D3FA9F72F1AA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4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1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602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130">
              <a:buNone/>
              <a:defRPr sz="2800"/>
            </a:lvl2pPr>
            <a:lvl3pPr indent="0" marL="914265">
              <a:buNone/>
              <a:defRPr sz="2400"/>
            </a:lvl3pPr>
            <a:lvl4pPr indent="0" marL="1371396">
              <a:buNone/>
              <a:defRPr sz="2000"/>
            </a:lvl4pPr>
            <a:lvl5pPr indent="0" marL="1828529">
              <a:buNone/>
              <a:defRPr sz="2000"/>
            </a:lvl5pPr>
            <a:lvl6pPr indent="0" marL="2285658">
              <a:buNone/>
              <a:defRPr sz="2000"/>
            </a:lvl6pPr>
            <a:lvl7pPr indent="0" marL="2742788">
              <a:buNone/>
              <a:defRPr sz="2000"/>
            </a:lvl7pPr>
            <a:lvl8pPr indent="0" marL="3199920">
              <a:buNone/>
              <a:defRPr sz="2000"/>
            </a:lvl8pPr>
            <a:lvl9pPr indent="0" marL="3657052">
              <a:buNone/>
              <a:defRPr sz="2000"/>
            </a:lvl9pPr>
          </a:lstStyle>
          <a:p>
            <a:endParaRPr altLang="en-US" lang="zh-CN"/>
          </a:p>
        </p:txBody>
      </p:sp>
      <p:sp>
        <p:nvSpPr>
          <p:cNvPr id="1049603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6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130">
              <a:buNone/>
              <a:defRPr sz="1200"/>
            </a:lvl2pPr>
            <a:lvl3pPr indent="0" marL="914265">
              <a:buNone/>
              <a:defRPr sz="1000"/>
            </a:lvl3pPr>
            <a:lvl4pPr indent="0" marL="1371396">
              <a:buNone/>
              <a:defRPr sz="900"/>
            </a:lvl4pPr>
            <a:lvl5pPr indent="0" marL="1828529">
              <a:buNone/>
              <a:defRPr sz="900"/>
            </a:lvl5pPr>
            <a:lvl6pPr indent="0" marL="2285658">
              <a:buNone/>
              <a:defRPr sz="900"/>
            </a:lvl6pPr>
            <a:lvl7pPr indent="0" marL="2742788">
              <a:buNone/>
              <a:defRPr sz="900"/>
            </a:lvl7pPr>
            <a:lvl8pPr indent="0" marL="3199920">
              <a:buNone/>
              <a:defRPr sz="900"/>
            </a:lvl8pPr>
            <a:lvl9pPr indent="0" marL="3657052">
              <a:buNone/>
              <a:defRPr sz="9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60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30820CF-B880-4189-942D-D702A7CBA730}" type="datetimeFigureOut">
              <a:rPr altLang="en-US" lang="zh-CN" smtClean="0"/>
              <a:t>2019/4/11</a:t>
            </a:fld>
            <a:endParaRPr altLang="en-US" lang="zh-CN"/>
          </a:p>
        </p:txBody>
      </p:sp>
      <p:sp>
        <p:nvSpPr>
          <p:cNvPr id="104960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60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垂直排列标题与文本">
    <p:spTree>
      <p:nvGrpSpPr>
        <p:cNvPr id="3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571501"/>
            <a:ext cx="1981200" cy="3993356"/>
          </a:xfrm>
        </p:spPr>
        <p:txBody>
          <a:bodyPr vert="eaVert"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27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62000" y="571501"/>
            <a:ext cx="5791200" cy="3993356"/>
          </a:xfrm>
        </p:spPr>
        <p:txBody>
          <a:bodyPr vert="eaVert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27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27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927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p>
            <a:fld id="{3AA1E4A8-D470-4173-8D42-C14B23D05B92}" type="slidenum">
              <a:rPr altLang="zh-CN" lang="en-US">
                <a:solidFill>
                  <a:srgbClr val="FFFFFF"/>
                </a:solidFill>
              </a:r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4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random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3_空白">
    <p:spTree>
      <p:nvGrpSpPr>
        <p:cNvPr id="4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97" name="矩形 3"/>
          <p:cNvSpPr/>
          <p:nvPr userDrawn="1"/>
        </p:nvSpPr>
        <p:spPr>
          <a:xfrm>
            <a:off x="0" y="0"/>
            <a:ext cx="9144000" cy="5143500"/>
          </a:xfrm>
          <a:prstGeom prst="rect"/>
          <a:blipFill rotWithShape="1" dpi="0">
            <a:blip xmlns:r="http://schemas.openxmlformats.org/officeDocument/2006/relationships" r:embed="rId1" cstate="print">
              <a:alphaModFix amt="50000"/>
            </a:blip>
            <a:srcRect/>
            <a:tile algn="tl" flip="none" sx="100000" sy="100000" tx="0" ty="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290" lIns="68580" rIns="68580" rtlCol="0" tIns="34290"/>
          <a:p>
            <a:pPr algn="ctr" defTabSz="685749"/>
            <a:endParaRPr altLang="en-US" sz="1400" lang="zh-CN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0">
    <p:random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3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1" name="图片 22"/>
          <p:cNvPicPr>
            <a:picLocks noChangeAspect="1"/>
          </p:cNvPicPr>
          <p:nvPr userDrawn="1"/>
        </p:nvPicPr>
        <p:blipFill rotWithShape="1"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8107565" y="-10236"/>
            <a:ext cx="1043260" cy="1223818"/>
          </a:xfrm>
          <a:prstGeom prst="rect"/>
        </p:spPr>
      </p:pic>
      <p:sp>
        <p:nvSpPr>
          <p:cNvPr id="1049052" name="TextBox 15"/>
          <p:cNvSpPr txBox="1"/>
          <p:nvPr userDrawn="1"/>
        </p:nvSpPr>
        <p:spPr>
          <a:xfrm>
            <a:off x="8709268" y="134746"/>
            <a:ext cx="340825" cy="236590"/>
          </a:xfrm>
          <a:prstGeom prst="rect"/>
          <a:noFill/>
        </p:spPr>
        <p:txBody>
          <a:bodyPr bIns="25711" lIns="51422" rIns="51422" rtlCol="0" tIns="25711" wrap="square">
            <a:spAutoFit/>
          </a:bodyPr>
          <a:p>
            <a:pPr algn="ctr" defTabSz="685749"/>
            <a:fld id="{2EEF1883-7A0E-4F66-9932-E581691AD397}" type="slidenum">
              <a:rPr altLang="en-US" b="1" sz="1200" lang="zh-CN" smtClean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685749"/>
              <a:t>‹#›</a:t>
            </a:fld>
            <a:r>
              <a:rPr altLang="en-US" b="1" dirty="0" sz="1100" lang="zh-CN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  <p:sp>
        <p:nvSpPr>
          <p:cNvPr id="1049053" name="Freeform 103"/>
          <p:cNvSpPr>
            <a:spLocks noEditPoints="1"/>
          </p:cNvSpPr>
          <p:nvPr userDrawn="1"/>
        </p:nvSpPr>
        <p:spPr bwMode="auto">
          <a:xfrm>
            <a:off x="8414658" y="4233038"/>
            <a:ext cx="589190" cy="910471"/>
          </a:xfrm>
          <a:custGeom>
            <a:avLst/>
            <a:gdLst>
              <a:gd name="T0" fmla="*/ 217 w 238"/>
              <a:gd name="T1" fmla="*/ 303 h 368"/>
              <a:gd name="T2" fmla="*/ 193 w 238"/>
              <a:gd name="T3" fmla="*/ 255 h 368"/>
              <a:gd name="T4" fmla="*/ 175 w 238"/>
              <a:gd name="T5" fmla="*/ 236 h 368"/>
              <a:gd name="T6" fmla="*/ 181 w 238"/>
              <a:gd name="T7" fmla="*/ 231 h 368"/>
              <a:gd name="T8" fmla="*/ 153 w 238"/>
              <a:gd name="T9" fmla="*/ 182 h 368"/>
              <a:gd name="T10" fmla="*/ 131 w 238"/>
              <a:gd name="T11" fmla="*/ 137 h 368"/>
              <a:gd name="T12" fmla="*/ 122 w 238"/>
              <a:gd name="T13" fmla="*/ 113 h 368"/>
              <a:gd name="T14" fmla="*/ 131 w 238"/>
              <a:gd name="T15" fmla="*/ 85 h 368"/>
              <a:gd name="T16" fmla="*/ 134 w 238"/>
              <a:gd name="T17" fmla="*/ 59 h 368"/>
              <a:gd name="T18" fmla="*/ 129 w 238"/>
              <a:gd name="T19" fmla="*/ 48 h 368"/>
              <a:gd name="T20" fmla="*/ 89 w 238"/>
              <a:gd name="T21" fmla="*/ 43 h 368"/>
              <a:gd name="T22" fmla="*/ 64 w 238"/>
              <a:gd name="T23" fmla="*/ 42 h 368"/>
              <a:gd name="T24" fmla="*/ 63 w 238"/>
              <a:gd name="T25" fmla="*/ 11 h 368"/>
              <a:gd name="T26" fmla="*/ 35 w 238"/>
              <a:gd name="T27" fmla="*/ 3 h 368"/>
              <a:gd name="T28" fmla="*/ 22 w 238"/>
              <a:gd name="T29" fmla="*/ 21 h 368"/>
              <a:gd name="T30" fmla="*/ 21 w 238"/>
              <a:gd name="T31" fmla="*/ 34 h 368"/>
              <a:gd name="T32" fmla="*/ 24 w 238"/>
              <a:gd name="T33" fmla="*/ 40 h 368"/>
              <a:gd name="T34" fmla="*/ 26 w 238"/>
              <a:gd name="T35" fmla="*/ 44 h 368"/>
              <a:gd name="T36" fmla="*/ 27 w 238"/>
              <a:gd name="T37" fmla="*/ 48 h 368"/>
              <a:gd name="T38" fmla="*/ 30 w 238"/>
              <a:gd name="T39" fmla="*/ 54 h 368"/>
              <a:gd name="T40" fmla="*/ 41 w 238"/>
              <a:gd name="T41" fmla="*/ 56 h 368"/>
              <a:gd name="T42" fmla="*/ 47 w 238"/>
              <a:gd name="T43" fmla="*/ 61 h 368"/>
              <a:gd name="T44" fmla="*/ 47 w 238"/>
              <a:gd name="T45" fmla="*/ 92 h 368"/>
              <a:gd name="T46" fmla="*/ 57 w 238"/>
              <a:gd name="T47" fmla="*/ 117 h 368"/>
              <a:gd name="T48" fmla="*/ 37 w 238"/>
              <a:gd name="T49" fmla="*/ 119 h 368"/>
              <a:gd name="T50" fmla="*/ 20 w 238"/>
              <a:gd name="T51" fmla="*/ 108 h 368"/>
              <a:gd name="T52" fmla="*/ 13 w 238"/>
              <a:gd name="T53" fmla="*/ 104 h 368"/>
              <a:gd name="T54" fmla="*/ 8 w 238"/>
              <a:gd name="T55" fmla="*/ 108 h 368"/>
              <a:gd name="T56" fmla="*/ 4 w 238"/>
              <a:gd name="T57" fmla="*/ 109 h 368"/>
              <a:gd name="T58" fmla="*/ 3 w 238"/>
              <a:gd name="T59" fmla="*/ 112 h 368"/>
              <a:gd name="T60" fmla="*/ 3 w 238"/>
              <a:gd name="T61" fmla="*/ 117 h 368"/>
              <a:gd name="T62" fmla="*/ 1 w 238"/>
              <a:gd name="T63" fmla="*/ 119 h 368"/>
              <a:gd name="T64" fmla="*/ 1 w 238"/>
              <a:gd name="T65" fmla="*/ 122 h 368"/>
              <a:gd name="T66" fmla="*/ 11 w 238"/>
              <a:gd name="T67" fmla="*/ 127 h 368"/>
              <a:gd name="T68" fmla="*/ 28 w 238"/>
              <a:gd name="T69" fmla="*/ 130 h 368"/>
              <a:gd name="T70" fmla="*/ 68 w 238"/>
              <a:gd name="T71" fmla="*/ 138 h 368"/>
              <a:gd name="T72" fmla="*/ 82 w 238"/>
              <a:gd name="T73" fmla="*/ 165 h 368"/>
              <a:gd name="T74" fmla="*/ 62 w 238"/>
              <a:gd name="T75" fmla="*/ 207 h 368"/>
              <a:gd name="T76" fmla="*/ 53 w 238"/>
              <a:gd name="T77" fmla="*/ 246 h 368"/>
              <a:gd name="T78" fmla="*/ 89 w 238"/>
              <a:gd name="T79" fmla="*/ 261 h 368"/>
              <a:gd name="T80" fmla="*/ 131 w 238"/>
              <a:gd name="T81" fmla="*/ 264 h 368"/>
              <a:gd name="T82" fmla="*/ 149 w 238"/>
              <a:gd name="T83" fmla="*/ 273 h 368"/>
              <a:gd name="T84" fmla="*/ 160 w 238"/>
              <a:gd name="T85" fmla="*/ 295 h 368"/>
              <a:gd name="T86" fmla="*/ 162 w 238"/>
              <a:gd name="T87" fmla="*/ 313 h 368"/>
              <a:gd name="T88" fmla="*/ 172 w 238"/>
              <a:gd name="T89" fmla="*/ 298 h 368"/>
              <a:gd name="T90" fmla="*/ 175 w 238"/>
              <a:gd name="T91" fmla="*/ 272 h 368"/>
              <a:gd name="T92" fmla="*/ 202 w 238"/>
              <a:gd name="T93" fmla="*/ 313 h 368"/>
              <a:gd name="T94" fmla="*/ 203 w 238"/>
              <a:gd name="T95" fmla="*/ 336 h 368"/>
              <a:gd name="T96" fmla="*/ 196 w 238"/>
              <a:gd name="T97" fmla="*/ 365 h 368"/>
              <a:gd name="T98" fmla="*/ 211 w 238"/>
              <a:gd name="T99" fmla="*/ 360 h 368"/>
              <a:gd name="T100" fmla="*/ 232 w 238"/>
              <a:gd name="T101" fmla="*/ 331 h 368"/>
              <a:gd name="T102" fmla="*/ 231 w 238"/>
              <a:gd name="T103" fmla="*/ 313 h 368"/>
              <a:gd name="T104" fmla="*/ 112 w 238"/>
              <a:gd name="T105" fmla="*/ 65 h 368"/>
              <a:gd name="T106" fmla="*/ 110 w 238"/>
              <a:gd name="T107" fmla="*/ 84 h 368"/>
              <a:gd name="T108" fmla="*/ 103 w 238"/>
              <a:gd name="T109" fmla="*/ 67 h 368"/>
              <a:gd name="T110" fmla="*/ 104 w 238"/>
              <a:gd name="T111" fmla="*/ 235 h 368"/>
              <a:gd name="T112" fmla="*/ 143 w 238"/>
              <a:gd name="T113" fmla="*/ 244 h 368"/>
              <a:gd name="T114" fmla="*/ 133 w 238"/>
              <a:gd name="T115" fmla="*/ 246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38" h="368">
                <a:moveTo>
                  <a:pt x="231" y="313"/>
                </a:moveTo>
                <a:cubicBezTo>
                  <a:pt x="229" y="312"/>
                  <a:pt x="219" y="306"/>
                  <a:pt x="217" y="303"/>
                </a:cubicBezTo>
                <a:cubicBezTo>
                  <a:pt x="215" y="300"/>
                  <a:pt x="206" y="283"/>
                  <a:pt x="204" y="278"/>
                </a:cubicBezTo>
                <a:cubicBezTo>
                  <a:pt x="203" y="273"/>
                  <a:pt x="195" y="259"/>
                  <a:pt x="193" y="255"/>
                </a:cubicBezTo>
                <a:cubicBezTo>
                  <a:pt x="190" y="252"/>
                  <a:pt x="181" y="243"/>
                  <a:pt x="179" y="242"/>
                </a:cubicBezTo>
                <a:cubicBezTo>
                  <a:pt x="178" y="241"/>
                  <a:pt x="175" y="236"/>
                  <a:pt x="175" y="236"/>
                </a:cubicBezTo>
                <a:cubicBezTo>
                  <a:pt x="175" y="236"/>
                  <a:pt x="175" y="235"/>
                  <a:pt x="176" y="235"/>
                </a:cubicBezTo>
                <a:cubicBezTo>
                  <a:pt x="178" y="234"/>
                  <a:pt x="182" y="233"/>
                  <a:pt x="181" y="231"/>
                </a:cubicBezTo>
                <a:cubicBezTo>
                  <a:pt x="181" y="230"/>
                  <a:pt x="180" y="222"/>
                  <a:pt x="177" y="218"/>
                </a:cubicBezTo>
                <a:cubicBezTo>
                  <a:pt x="175" y="215"/>
                  <a:pt x="153" y="182"/>
                  <a:pt x="153" y="182"/>
                </a:cubicBezTo>
                <a:cubicBezTo>
                  <a:pt x="153" y="182"/>
                  <a:pt x="152" y="174"/>
                  <a:pt x="151" y="166"/>
                </a:cubicBezTo>
                <a:cubicBezTo>
                  <a:pt x="150" y="157"/>
                  <a:pt x="133" y="140"/>
                  <a:pt x="131" y="137"/>
                </a:cubicBezTo>
                <a:cubicBezTo>
                  <a:pt x="129" y="134"/>
                  <a:pt x="124" y="125"/>
                  <a:pt x="123" y="120"/>
                </a:cubicBezTo>
                <a:cubicBezTo>
                  <a:pt x="122" y="116"/>
                  <a:pt x="122" y="114"/>
                  <a:pt x="122" y="113"/>
                </a:cubicBezTo>
                <a:cubicBezTo>
                  <a:pt x="122" y="113"/>
                  <a:pt x="125" y="102"/>
                  <a:pt x="125" y="102"/>
                </a:cubicBezTo>
                <a:cubicBezTo>
                  <a:pt x="125" y="102"/>
                  <a:pt x="130" y="87"/>
                  <a:pt x="131" y="85"/>
                </a:cubicBezTo>
                <a:cubicBezTo>
                  <a:pt x="131" y="84"/>
                  <a:pt x="133" y="73"/>
                  <a:pt x="134" y="71"/>
                </a:cubicBezTo>
                <a:cubicBezTo>
                  <a:pt x="134" y="69"/>
                  <a:pt x="134" y="61"/>
                  <a:pt x="134" y="59"/>
                </a:cubicBezTo>
                <a:cubicBezTo>
                  <a:pt x="134" y="57"/>
                  <a:pt x="134" y="56"/>
                  <a:pt x="134" y="53"/>
                </a:cubicBezTo>
                <a:cubicBezTo>
                  <a:pt x="134" y="51"/>
                  <a:pt x="131" y="50"/>
                  <a:pt x="129" y="48"/>
                </a:cubicBezTo>
                <a:cubicBezTo>
                  <a:pt x="126" y="47"/>
                  <a:pt x="111" y="44"/>
                  <a:pt x="108" y="44"/>
                </a:cubicBezTo>
                <a:cubicBezTo>
                  <a:pt x="106" y="45"/>
                  <a:pt x="91" y="44"/>
                  <a:pt x="89" y="43"/>
                </a:cubicBezTo>
                <a:cubicBezTo>
                  <a:pt x="88" y="43"/>
                  <a:pt x="82" y="40"/>
                  <a:pt x="76" y="40"/>
                </a:cubicBezTo>
                <a:cubicBezTo>
                  <a:pt x="71" y="40"/>
                  <a:pt x="64" y="42"/>
                  <a:pt x="64" y="42"/>
                </a:cubicBezTo>
                <a:cubicBezTo>
                  <a:pt x="64" y="42"/>
                  <a:pt x="64" y="30"/>
                  <a:pt x="64" y="26"/>
                </a:cubicBezTo>
                <a:cubicBezTo>
                  <a:pt x="65" y="22"/>
                  <a:pt x="65" y="17"/>
                  <a:pt x="63" y="11"/>
                </a:cubicBezTo>
                <a:cubicBezTo>
                  <a:pt x="60" y="6"/>
                  <a:pt x="55" y="2"/>
                  <a:pt x="51" y="1"/>
                </a:cubicBezTo>
                <a:cubicBezTo>
                  <a:pt x="46" y="0"/>
                  <a:pt x="38" y="2"/>
                  <a:pt x="35" y="3"/>
                </a:cubicBezTo>
                <a:cubicBezTo>
                  <a:pt x="31" y="4"/>
                  <a:pt x="24" y="10"/>
                  <a:pt x="23" y="13"/>
                </a:cubicBezTo>
                <a:cubicBezTo>
                  <a:pt x="21" y="15"/>
                  <a:pt x="22" y="19"/>
                  <a:pt x="22" y="21"/>
                </a:cubicBezTo>
                <a:cubicBezTo>
                  <a:pt x="22" y="23"/>
                  <a:pt x="22" y="29"/>
                  <a:pt x="22" y="29"/>
                </a:cubicBezTo>
                <a:cubicBezTo>
                  <a:pt x="22" y="29"/>
                  <a:pt x="22" y="31"/>
                  <a:pt x="21" y="34"/>
                </a:cubicBezTo>
                <a:cubicBezTo>
                  <a:pt x="20" y="36"/>
                  <a:pt x="20" y="38"/>
                  <a:pt x="21" y="39"/>
                </a:cubicBezTo>
                <a:cubicBezTo>
                  <a:pt x="21" y="40"/>
                  <a:pt x="24" y="40"/>
                  <a:pt x="24" y="40"/>
                </a:cubicBezTo>
                <a:cubicBezTo>
                  <a:pt x="24" y="40"/>
                  <a:pt x="24" y="41"/>
                  <a:pt x="24" y="43"/>
                </a:cubicBezTo>
                <a:cubicBezTo>
                  <a:pt x="24" y="44"/>
                  <a:pt x="25" y="44"/>
                  <a:pt x="26" y="44"/>
                </a:cubicBezTo>
                <a:cubicBezTo>
                  <a:pt x="27" y="44"/>
                  <a:pt x="27" y="45"/>
                  <a:pt x="27" y="45"/>
                </a:cubicBezTo>
                <a:cubicBezTo>
                  <a:pt x="26" y="46"/>
                  <a:pt x="26" y="46"/>
                  <a:pt x="27" y="48"/>
                </a:cubicBezTo>
                <a:cubicBezTo>
                  <a:pt x="28" y="49"/>
                  <a:pt x="29" y="50"/>
                  <a:pt x="29" y="50"/>
                </a:cubicBezTo>
                <a:cubicBezTo>
                  <a:pt x="29" y="50"/>
                  <a:pt x="29" y="53"/>
                  <a:pt x="30" y="54"/>
                </a:cubicBezTo>
                <a:cubicBezTo>
                  <a:pt x="30" y="55"/>
                  <a:pt x="33" y="56"/>
                  <a:pt x="34" y="56"/>
                </a:cubicBezTo>
                <a:cubicBezTo>
                  <a:pt x="36" y="55"/>
                  <a:pt x="40" y="55"/>
                  <a:pt x="41" y="56"/>
                </a:cubicBezTo>
                <a:cubicBezTo>
                  <a:pt x="42" y="57"/>
                  <a:pt x="47" y="61"/>
                  <a:pt x="47" y="61"/>
                </a:cubicBezTo>
                <a:cubicBezTo>
                  <a:pt x="47" y="61"/>
                  <a:pt x="47" y="61"/>
                  <a:pt x="47" y="61"/>
                </a:cubicBezTo>
                <a:cubicBezTo>
                  <a:pt x="47" y="61"/>
                  <a:pt x="47" y="66"/>
                  <a:pt x="46" y="71"/>
                </a:cubicBezTo>
                <a:cubicBezTo>
                  <a:pt x="46" y="75"/>
                  <a:pt x="47" y="88"/>
                  <a:pt x="47" y="92"/>
                </a:cubicBezTo>
                <a:cubicBezTo>
                  <a:pt x="47" y="96"/>
                  <a:pt x="51" y="107"/>
                  <a:pt x="52" y="108"/>
                </a:cubicBezTo>
                <a:cubicBezTo>
                  <a:pt x="52" y="109"/>
                  <a:pt x="57" y="117"/>
                  <a:pt x="57" y="117"/>
                </a:cubicBezTo>
                <a:cubicBezTo>
                  <a:pt x="57" y="117"/>
                  <a:pt x="57" y="117"/>
                  <a:pt x="56" y="118"/>
                </a:cubicBezTo>
                <a:cubicBezTo>
                  <a:pt x="54" y="118"/>
                  <a:pt x="41" y="119"/>
                  <a:pt x="37" y="119"/>
                </a:cubicBezTo>
                <a:cubicBezTo>
                  <a:pt x="34" y="119"/>
                  <a:pt x="22" y="116"/>
                  <a:pt x="22" y="116"/>
                </a:cubicBezTo>
                <a:cubicBezTo>
                  <a:pt x="22" y="116"/>
                  <a:pt x="21" y="111"/>
                  <a:pt x="20" y="108"/>
                </a:cubicBezTo>
                <a:cubicBezTo>
                  <a:pt x="19" y="105"/>
                  <a:pt x="15" y="105"/>
                  <a:pt x="15" y="105"/>
                </a:cubicBezTo>
                <a:cubicBezTo>
                  <a:pt x="15" y="105"/>
                  <a:pt x="14" y="105"/>
                  <a:pt x="13" y="104"/>
                </a:cubicBezTo>
                <a:cubicBezTo>
                  <a:pt x="11" y="103"/>
                  <a:pt x="9" y="106"/>
                  <a:pt x="9" y="107"/>
                </a:cubicBezTo>
                <a:cubicBezTo>
                  <a:pt x="9" y="107"/>
                  <a:pt x="8" y="108"/>
                  <a:pt x="8" y="108"/>
                </a:cubicBezTo>
                <a:cubicBezTo>
                  <a:pt x="8" y="108"/>
                  <a:pt x="7" y="108"/>
                  <a:pt x="6" y="108"/>
                </a:cubicBezTo>
                <a:cubicBezTo>
                  <a:pt x="5" y="108"/>
                  <a:pt x="4" y="108"/>
                  <a:pt x="4" y="109"/>
                </a:cubicBezTo>
                <a:cubicBezTo>
                  <a:pt x="4" y="110"/>
                  <a:pt x="5" y="112"/>
                  <a:pt x="5" y="112"/>
                </a:cubicBezTo>
                <a:cubicBezTo>
                  <a:pt x="5" y="112"/>
                  <a:pt x="3" y="112"/>
                  <a:pt x="3" y="112"/>
                </a:cubicBezTo>
                <a:cubicBezTo>
                  <a:pt x="2" y="113"/>
                  <a:pt x="2" y="114"/>
                  <a:pt x="2" y="115"/>
                </a:cubicBezTo>
                <a:cubicBezTo>
                  <a:pt x="3" y="115"/>
                  <a:pt x="3" y="117"/>
                  <a:pt x="3" y="117"/>
                </a:cubicBezTo>
                <a:cubicBezTo>
                  <a:pt x="3" y="117"/>
                  <a:pt x="3" y="117"/>
                  <a:pt x="2" y="117"/>
                </a:cubicBezTo>
                <a:cubicBezTo>
                  <a:pt x="0" y="117"/>
                  <a:pt x="1" y="118"/>
                  <a:pt x="1" y="119"/>
                </a:cubicBezTo>
                <a:cubicBezTo>
                  <a:pt x="2" y="120"/>
                  <a:pt x="2" y="121"/>
                  <a:pt x="2" y="121"/>
                </a:cubicBezTo>
                <a:cubicBezTo>
                  <a:pt x="2" y="121"/>
                  <a:pt x="1" y="121"/>
                  <a:pt x="1" y="122"/>
                </a:cubicBezTo>
                <a:cubicBezTo>
                  <a:pt x="0" y="123"/>
                  <a:pt x="2" y="124"/>
                  <a:pt x="5" y="125"/>
                </a:cubicBezTo>
                <a:cubicBezTo>
                  <a:pt x="8" y="126"/>
                  <a:pt x="9" y="127"/>
                  <a:pt x="11" y="127"/>
                </a:cubicBezTo>
                <a:cubicBezTo>
                  <a:pt x="13" y="127"/>
                  <a:pt x="15" y="127"/>
                  <a:pt x="17" y="127"/>
                </a:cubicBezTo>
                <a:cubicBezTo>
                  <a:pt x="19" y="128"/>
                  <a:pt x="19" y="127"/>
                  <a:pt x="28" y="130"/>
                </a:cubicBezTo>
                <a:cubicBezTo>
                  <a:pt x="37" y="133"/>
                  <a:pt x="51" y="137"/>
                  <a:pt x="54" y="137"/>
                </a:cubicBezTo>
                <a:cubicBezTo>
                  <a:pt x="58" y="138"/>
                  <a:pt x="68" y="138"/>
                  <a:pt x="68" y="138"/>
                </a:cubicBezTo>
                <a:cubicBezTo>
                  <a:pt x="68" y="138"/>
                  <a:pt x="72" y="144"/>
                  <a:pt x="75" y="149"/>
                </a:cubicBezTo>
                <a:cubicBezTo>
                  <a:pt x="78" y="154"/>
                  <a:pt x="82" y="162"/>
                  <a:pt x="82" y="165"/>
                </a:cubicBezTo>
                <a:cubicBezTo>
                  <a:pt x="82" y="168"/>
                  <a:pt x="81" y="175"/>
                  <a:pt x="79" y="178"/>
                </a:cubicBezTo>
                <a:cubicBezTo>
                  <a:pt x="77" y="181"/>
                  <a:pt x="62" y="207"/>
                  <a:pt x="62" y="207"/>
                </a:cubicBezTo>
                <a:cubicBezTo>
                  <a:pt x="62" y="207"/>
                  <a:pt x="52" y="233"/>
                  <a:pt x="52" y="235"/>
                </a:cubicBezTo>
                <a:cubicBezTo>
                  <a:pt x="51" y="238"/>
                  <a:pt x="51" y="241"/>
                  <a:pt x="53" y="246"/>
                </a:cubicBezTo>
                <a:cubicBezTo>
                  <a:pt x="54" y="250"/>
                  <a:pt x="57" y="253"/>
                  <a:pt x="64" y="257"/>
                </a:cubicBezTo>
                <a:cubicBezTo>
                  <a:pt x="71" y="260"/>
                  <a:pt x="86" y="260"/>
                  <a:pt x="89" y="261"/>
                </a:cubicBezTo>
                <a:cubicBezTo>
                  <a:pt x="93" y="261"/>
                  <a:pt x="107" y="262"/>
                  <a:pt x="114" y="262"/>
                </a:cubicBezTo>
                <a:cubicBezTo>
                  <a:pt x="121" y="262"/>
                  <a:pt x="128" y="263"/>
                  <a:pt x="131" y="264"/>
                </a:cubicBezTo>
                <a:cubicBezTo>
                  <a:pt x="134" y="264"/>
                  <a:pt x="139" y="266"/>
                  <a:pt x="142" y="268"/>
                </a:cubicBezTo>
                <a:cubicBezTo>
                  <a:pt x="145" y="270"/>
                  <a:pt x="148" y="272"/>
                  <a:pt x="149" y="273"/>
                </a:cubicBezTo>
                <a:cubicBezTo>
                  <a:pt x="150" y="274"/>
                  <a:pt x="151" y="279"/>
                  <a:pt x="152" y="283"/>
                </a:cubicBezTo>
                <a:cubicBezTo>
                  <a:pt x="153" y="286"/>
                  <a:pt x="159" y="293"/>
                  <a:pt x="160" y="295"/>
                </a:cubicBezTo>
                <a:cubicBezTo>
                  <a:pt x="161" y="298"/>
                  <a:pt x="160" y="304"/>
                  <a:pt x="160" y="307"/>
                </a:cubicBezTo>
                <a:cubicBezTo>
                  <a:pt x="160" y="310"/>
                  <a:pt x="161" y="312"/>
                  <a:pt x="162" y="313"/>
                </a:cubicBezTo>
                <a:cubicBezTo>
                  <a:pt x="164" y="313"/>
                  <a:pt x="166" y="311"/>
                  <a:pt x="167" y="310"/>
                </a:cubicBezTo>
                <a:cubicBezTo>
                  <a:pt x="167" y="309"/>
                  <a:pt x="170" y="303"/>
                  <a:pt x="172" y="298"/>
                </a:cubicBezTo>
                <a:cubicBezTo>
                  <a:pt x="173" y="293"/>
                  <a:pt x="174" y="281"/>
                  <a:pt x="174" y="281"/>
                </a:cubicBezTo>
                <a:cubicBezTo>
                  <a:pt x="174" y="281"/>
                  <a:pt x="174" y="272"/>
                  <a:pt x="175" y="272"/>
                </a:cubicBezTo>
                <a:cubicBezTo>
                  <a:pt x="175" y="272"/>
                  <a:pt x="188" y="289"/>
                  <a:pt x="192" y="293"/>
                </a:cubicBezTo>
                <a:cubicBezTo>
                  <a:pt x="195" y="296"/>
                  <a:pt x="201" y="309"/>
                  <a:pt x="202" y="313"/>
                </a:cubicBezTo>
                <a:cubicBezTo>
                  <a:pt x="204" y="317"/>
                  <a:pt x="204" y="320"/>
                  <a:pt x="204" y="323"/>
                </a:cubicBezTo>
                <a:cubicBezTo>
                  <a:pt x="204" y="326"/>
                  <a:pt x="203" y="330"/>
                  <a:pt x="203" y="336"/>
                </a:cubicBezTo>
                <a:cubicBezTo>
                  <a:pt x="203" y="342"/>
                  <a:pt x="202" y="351"/>
                  <a:pt x="199" y="356"/>
                </a:cubicBezTo>
                <a:cubicBezTo>
                  <a:pt x="197" y="361"/>
                  <a:pt x="195" y="362"/>
                  <a:pt x="196" y="365"/>
                </a:cubicBezTo>
                <a:cubicBezTo>
                  <a:pt x="196" y="368"/>
                  <a:pt x="203" y="367"/>
                  <a:pt x="204" y="366"/>
                </a:cubicBezTo>
                <a:cubicBezTo>
                  <a:pt x="206" y="365"/>
                  <a:pt x="210" y="360"/>
                  <a:pt x="211" y="360"/>
                </a:cubicBezTo>
                <a:cubicBezTo>
                  <a:pt x="212" y="359"/>
                  <a:pt x="219" y="351"/>
                  <a:pt x="221" y="348"/>
                </a:cubicBezTo>
                <a:cubicBezTo>
                  <a:pt x="222" y="346"/>
                  <a:pt x="230" y="334"/>
                  <a:pt x="232" y="331"/>
                </a:cubicBezTo>
                <a:cubicBezTo>
                  <a:pt x="234" y="329"/>
                  <a:pt x="238" y="323"/>
                  <a:pt x="238" y="320"/>
                </a:cubicBezTo>
                <a:cubicBezTo>
                  <a:pt x="238" y="317"/>
                  <a:pt x="234" y="315"/>
                  <a:pt x="231" y="313"/>
                </a:cubicBezTo>
                <a:close/>
                <a:moveTo>
                  <a:pt x="103" y="67"/>
                </a:moveTo>
                <a:cubicBezTo>
                  <a:pt x="103" y="67"/>
                  <a:pt x="112" y="66"/>
                  <a:pt x="112" y="65"/>
                </a:cubicBezTo>
                <a:cubicBezTo>
                  <a:pt x="112" y="65"/>
                  <a:pt x="113" y="88"/>
                  <a:pt x="113" y="90"/>
                </a:cubicBezTo>
                <a:cubicBezTo>
                  <a:pt x="113" y="92"/>
                  <a:pt x="112" y="88"/>
                  <a:pt x="110" y="84"/>
                </a:cubicBezTo>
                <a:cubicBezTo>
                  <a:pt x="107" y="80"/>
                  <a:pt x="103" y="68"/>
                  <a:pt x="103" y="68"/>
                </a:cubicBezTo>
                <a:lnTo>
                  <a:pt x="103" y="67"/>
                </a:lnTo>
                <a:close/>
                <a:moveTo>
                  <a:pt x="133" y="246"/>
                </a:moveTo>
                <a:cubicBezTo>
                  <a:pt x="126" y="243"/>
                  <a:pt x="104" y="235"/>
                  <a:pt x="104" y="235"/>
                </a:cubicBezTo>
                <a:cubicBezTo>
                  <a:pt x="115" y="218"/>
                  <a:pt x="115" y="218"/>
                  <a:pt x="115" y="218"/>
                </a:cubicBezTo>
                <a:cubicBezTo>
                  <a:pt x="115" y="218"/>
                  <a:pt x="140" y="242"/>
                  <a:pt x="143" y="244"/>
                </a:cubicBezTo>
                <a:cubicBezTo>
                  <a:pt x="145" y="247"/>
                  <a:pt x="151" y="251"/>
                  <a:pt x="151" y="251"/>
                </a:cubicBezTo>
                <a:cubicBezTo>
                  <a:pt x="151" y="251"/>
                  <a:pt x="139" y="249"/>
                  <a:pt x="133" y="24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anchor="t" anchorCtr="0" bIns="34290" compatLnSpc="1" lIns="68580" numCol="1" rIns="68580" tIns="34290" vert="horz" wrap="square">
            <a:prstTxWarp prst="textNoShape"/>
          </a:bodyPr>
          <a:p>
            <a:pPr defTabSz="685749"/>
            <a:endParaRPr altLang="en-US" sz="1400" lang="zh-CN">
              <a:solidFill>
                <a:srgbClr val="000000"/>
              </a:solidFill>
            </a:endParaRPr>
          </a:p>
        </p:txBody>
      </p:sp>
      <p:grpSp>
        <p:nvGrpSpPr>
          <p:cNvPr id="313" name="组合 2"/>
          <p:cNvGrpSpPr/>
          <p:nvPr userDrawn="1"/>
        </p:nvGrpSpPr>
        <p:grpSpPr>
          <a:xfrm>
            <a:off x="272186" y="313460"/>
            <a:ext cx="545720" cy="530453"/>
            <a:chOff x="256032" y="233819"/>
            <a:chExt cx="727626" cy="707270"/>
          </a:xfrm>
        </p:grpSpPr>
        <p:sp>
          <p:nvSpPr>
            <p:cNvPr id="1049054" name="任意多边形 20"/>
            <p:cNvSpPr/>
            <p:nvPr userDrawn="1"/>
          </p:nvSpPr>
          <p:spPr>
            <a:xfrm>
              <a:off x="567635" y="233819"/>
              <a:ext cx="104420" cy="142706"/>
            </a:xfrm>
            <a:custGeom>
              <a:avLst/>
              <a:gdLst>
                <a:gd name="connsiteX0" fmla="*/ 52210 w 104420"/>
                <a:gd name="connsiteY0" fmla="*/ 0 h 142706"/>
                <a:gd name="connsiteX1" fmla="*/ 104420 w 104420"/>
                <a:gd name="connsiteY1" fmla="*/ 142706 h 142706"/>
                <a:gd name="connsiteX2" fmla="*/ 0 w 104420"/>
                <a:gd name="connsiteY2" fmla="*/ 142706 h 142706"/>
                <a:gd name="connsiteX3" fmla="*/ 52210 w 104420"/>
                <a:gd name="connsiteY3" fmla="*/ 0 h 14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20" h="142706">
                  <a:moveTo>
                    <a:pt x="52210" y="0"/>
                  </a:moveTo>
                  <a:lnTo>
                    <a:pt x="104420" y="142706"/>
                  </a:lnTo>
                  <a:lnTo>
                    <a:pt x="0" y="142706"/>
                  </a:lnTo>
                  <a:lnTo>
                    <a:pt x="5221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49"/>
              <a:endParaRPr altLang="en-US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055" name="任意多边形 19"/>
            <p:cNvSpPr/>
            <p:nvPr userDrawn="1"/>
          </p:nvSpPr>
          <p:spPr>
            <a:xfrm>
              <a:off x="362582" y="337388"/>
              <a:ext cx="140745" cy="136808"/>
            </a:xfrm>
            <a:custGeom>
              <a:avLst/>
              <a:gdLst>
                <a:gd name="connsiteX0" fmla="*/ 0 w 140745"/>
                <a:gd name="connsiteY0" fmla="*/ 0 h 136808"/>
                <a:gd name="connsiteX1" fmla="*/ 140745 w 140745"/>
                <a:gd name="connsiteY1" fmla="*/ 65038 h 136808"/>
                <a:gd name="connsiteX2" fmla="*/ 66909 w 140745"/>
                <a:gd name="connsiteY2" fmla="*/ 136808 h 136808"/>
                <a:gd name="connsiteX3" fmla="*/ 0 w 140745"/>
                <a:gd name="connsiteY3" fmla="*/ 0 h 13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45" h="136808">
                  <a:moveTo>
                    <a:pt x="0" y="0"/>
                  </a:moveTo>
                  <a:lnTo>
                    <a:pt x="140745" y="65038"/>
                  </a:lnTo>
                  <a:lnTo>
                    <a:pt x="66909" y="136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49"/>
              <a:endParaRPr altLang="en-US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056" name="任意多边形 18"/>
            <p:cNvSpPr/>
            <p:nvPr userDrawn="1"/>
          </p:nvSpPr>
          <p:spPr>
            <a:xfrm>
              <a:off x="736363" y="337388"/>
              <a:ext cx="140711" cy="136808"/>
            </a:xfrm>
            <a:custGeom>
              <a:avLst/>
              <a:gdLst>
                <a:gd name="connsiteX0" fmla="*/ 140711 w 140711"/>
                <a:gd name="connsiteY0" fmla="*/ 0 h 136808"/>
                <a:gd name="connsiteX1" fmla="*/ 73836 w 140711"/>
                <a:gd name="connsiteY1" fmla="*/ 136808 h 136808"/>
                <a:gd name="connsiteX2" fmla="*/ 0 w 140711"/>
                <a:gd name="connsiteY2" fmla="*/ 65038 h 136808"/>
                <a:gd name="connsiteX3" fmla="*/ 140711 w 140711"/>
                <a:gd name="connsiteY3" fmla="*/ 0 h 13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11" h="136808">
                  <a:moveTo>
                    <a:pt x="140711" y="0"/>
                  </a:moveTo>
                  <a:lnTo>
                    <a:pt x="73836" y="136808"/>
                  </a:lnTo>
                  <a:lnTo>
                    <a:pt x="0" y="65038"/>
                  </a:lnTo>
                  <a:lnTo>
                    <a:pt x="1407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49"/>
              <a:endParaRPr altLang="en-US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057" name="任意多边形 17"/>
            <p:cNvSpPr/>
            <p:nvPr userDrawn="1"/>
          </p:nvSpPr>
          <p:spPr>
            <a:xfrm>
              <a:off x="437939" y="410636"/>
              <a:ext cx="363814" cy="353636"/>
            </a:xfrm>
            <a:custGeom>
              <a:avLst/>
              <a:gdLst>
                <a:gd name="connsiteX0" fmla="*/ 181907 w 363814"/>
                <a:gd name="connsiteY0" fmla="*/ 0 h 353636"/>
                <a:gd name="connsiteX1" fmla="*/ 363814 w 363814"/>
                <a:gd name="connsiteY1" fmla="*/ 176818 h 353636"/>
                <a:gd name="connsiteX2" fmla="*/ 181907 w 363814"/>
                <a:gd name="connsiteY2" fmla="*/ 353636 h 353636"/>
                <a:gd name="connsiteX3" fmla="*/ 0 w 363814"/>
                <a:gd name="connsiteY3" fmla="*/ 176818 h 353636"/>
                <a:gd name="connsiteX4" fmla="*/ 181907 w 363814"/>
                <a:gd name="connsiteY4" fmla="*/ 0 h 35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814" h="353636">
                  <a:moveTo>
                    <a:pt x="181907" y="0"/>
                  </a:moveTo>
                  <a:cubicBezTo>
                    <a:pt x="282371" y="0"/>
                    <a:pt x="363814" y="79164"/>
                    <a:pt x="363814" y="176818"/>
                  </a:cubicBezTo>
                  <a:cubicBezTo>
                    <a:pt x="363814" y="274472"/>
                    <a:pt x="282371" y="353636"/>
                    <a:pt x="181907" y="353636"/>
                  </a:cubicBezTo>
                  <a:cubicBezTo>
                    <a:pt x="81443" y="353636"/>
                    <a:pt x="0" y="274472"/>
                    <a:pt x="0" y="176818"/>
                  </a:cubicBezTo>
                  <a:cubicBezTo>
                    <a:pt x="0" y="79164"/>
                    <a:pt x="81443" y="0"/>
                    <a:pt x="1819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49"/>
              <a:endParaRPr altLang="en-US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058" name="任意多边形 16"/>
            <p:cNvSpPr/>
            <p:nvPr userDrawn="1"/>
          </p:nvSpPr>
          <p:spPr>
            <a:xfrm>
              <a:off x="256032" y="536704"/>
              <a:ext cx="146814" cy="101500"/>
            </a:xfrm>
            <a:custGeom>
              <a:avLst/>
              <a:gdLst>
                <a:gd name="connsiteX0" fmla="*/ 146814 w 146814"/>
                <a:gd name="connsiteY0" fmla="*/ 0 h 101500"/>
                <a:gd name="connsiteX1" fmla="*/ 146814 w 146814"/>
                <a:gd name="connsiteY1" fmla="*/ 101500 h 101500"/>
                <a:gd name="connsiteX2" fmla="*/ 0 w 146814"/>
                <a:gd name="connsiteY2" fmla="*/ 50750 h 101500"/>
                <a:gd name="connsiteX3" fmla="*/ 146814 w 146814"/>
                <a:gd name="connsiteY3" fmla="*/ 0 h 10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14" h="101500">
                  <a:moveTo>
                    <a:pt x="146814" y="0"/>
                  </a:moveTo>
                  <a:lnTo>
                    <a:pt x="146814" y="101500"/>
                  </a:lnTo>
                  <a:lnTo>
                    <a:pt x="0" y="50750"/>
                  </a:lnTo>
                  <a:lnTo>
                    <a:pt x="1468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49"/>
              <a:endParaRPr altLang="en-US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059" name="任意多边形 15"/>
            <p:cNvSpPr/>
            <p:nvPr userDrawn="1"/>
          </p:nvSpPr>
          <p:spPr>
            <a:xfrm>
              <a:off x="836844" y="536704"/>
              <a:ext cx="146814" cy="101500"/>
            </a:xfrm>
            <a:custGeom>
              <a:avLst/>
              <a:gdLst>
                <a:gd name="connsiteX0" fmla="*/ 0 w 146814"/>
                <a:gd name="connsiteY0" fmla="*/ 0 h 101500"/>
                <a:gd name="connsiteX1" fmla="*/ 146814 w 146814"/>
                <a:gd name="connsiteY1" fmla="*/ 50750 h 101500"/>
                <a:gd name="connsiteX2" fmla="*/ 0 w 146814"/>
                <a:gd name="connsiteY2" fmla="*/ 101500 h 101500"/>
                <a:gd name="connsiteX3" fmla="*/ 0 w 146814"/>
                <a:gd name="connsiteY3" fmla="*/ 0 h 10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14" h="101500">
                  <a:moveTo>
                    <a:pt x="0" y="0"/>
                  </a:moveTo>
                  <a:lnTo>
                    <a:pt x="146814" y="50750"/>
                  </a:lnTo>
                  <a:lnTo>
                    <a:pt x="0" y="10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49"/>
              <a:endParaRPr altLang="en-US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060" name="任意多边形 14"/>
            <p:cNvSpPr/>
            <p:nvPr userDrawn="1"/>
          </p:nvSpPr>
          <p:spPr>
            <a:xfrm>
              <a:off x="362582" y="700712"/>
              <a:ext cx="140745" cy="136775"/>
            </a:xfrm>
            <a:custGeom>
              <a:avLst/>
              <a:gdLst>
                <a:gd name="connsiteX0" fmla="*/ 66909 w 140745"/>
                <a:gd name="connsiteY0" fmla="*/ 0 h 136775"/>
                <a:gd name="connsiteX1" fmla="*/ 140745 w 140745"/>
                <a:gd name="connsiteY1" fmla="*/ 71770 h 136775"/>
                <a:gd name="connsiteX2" fmla="*/ 0 w 140745"/>
                <a:gd name="connsiteY2" fmla="*/ 136775 h 136775"/>
                <a:gd name="connsiteX3" fmla="*/ 66909 w 140745"/>
                <a:gd name="connsiteY3" fmla="*/ 0 h 13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45" h="136775">
                  <a:moveTo>
                    <a:pt x="66909" y="0"/>
                  </a:moveTo>
                  <a:lnTo>
                    <a:pt x="140745" y="71770"/>
                  </a:lnTo>
                  <a:lnTo>
                    <a:pt x="0" y="136775"/>
                  </a:lnTo>
                  <a:lnTo>
                    <a:pt x="66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49"/>
              <a:endParaRPr altLang="en-US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061" name="任意多边形 13"/>
            <p:cNvSpPr/>
            <p:nvPr userDrawn="1"/>
          </p:nvSpPr>
          <p:spPr>
            <a:xfrm>
              <a:off x="736363" y="700712"/>
              <a:ext cx="140711" cy="136775"/>
            </a:xfrm>
            <a:custGeom>
              <a:avLst/>
              <a:gdLst>
                <a:gd name="connsiteX0" fmla="*/ 73836 w 140711"/>
                <a:gd name="connsiteY0" fmla="*/ 0 h 136775"/>
                <a:gd name="connsiteX1" fmla="*/ 140711 w 140711"/>
                <a:gd name="connsiteY1" fmla="*/ 136775 h 136775"/>
                <a:gd name="connsiteX2" fmla="*/ 0 w 140711"/>
                <a:gd name="connsiteY2" fmla="*/ 71770 h 136775"/>
                <a:gd name="connsiteX3" fmla="*/ 73836 w 140711"/>
                <a:gd name="connsiteY3" fmla="*/ 0 h 13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11" h="136775">
                  <a:moveTo>
                    <a:pt x="73836" y="0"/>
                  </a:moveTo>
                  <a:lnTo>
                    <a:pt x="140711" y="136775"/>
                  </a:lnTo>
                  <a:lnTo>
                    <a:pt x="0" y="71770"/>
                  </a:lnTo>
                  <a:lnTo>
                    <a:pt x="73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49"/>
              <a:endParaRPr altLang="en-US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062" name="任意多边形 12"/>
            <p:cNvSpPr/>
            <p:nvPr userDrawn="1"/>
          </p:nvSpPr>
          <p:spPr>
            <a:xfrm>
              <a:off x="567635" y="798383"/>
              <a:ext cx="104420" cy="142706"/>
            </a:xfrm>
            <a:custGeom>
              <a:avLst/>
              <a:gdLst>
                <a:gd name="connsiteX0" fmla="*/ 0 w 104420"/>
                <a:gd name="connsiteY0" fmla="*/ 0 h 142706"/>
                <a:gd name="connsiteX1" fmla="*/ 104420 w 104420"/>
                <a:gd name="connsiteY1" fmla="*/ 0 h 142706"/>
                <a:gd name="connsiteX2" fmla="*/ 52210 w 104420"/>
                <a:gd name="connsiteY2" fmla="*/ 142706 h 142706"/>
                <a:gd name="connsiteX3" fmla="*/ 0 w 104420"/>
                <a:gd name="connsiteY3" fmla="*/ 0 h 14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20" h="142706">
                  <a:moveTo>
                    <a:pt x="0" y="0"/>
                  </a:moveTo>
                  <a:lnTo>
                    <a:pt x="104420" y="0"/>
                  </a:lnTo>
                  <a:lnTo>
                    <a:pt x="52210" y="142706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49"/>
              <a:endParaRPr altLang="en-US" sz="1400" lang="zh-CN">
                <a:solidFill>
                  <a:srgbClr val="FFFFFF"/>
                </a:solidFill>
              </a:endParaRPr>
            </a:p>
          </p:txBody>
        </p:sp>
      </p:grpSp>
      <p:sp>
        <p:nvSpPr>
          <p:cNvPr id="1049063" name="Freeform 23"/>
          <p:cNvSpPr>
            <a:spLocks noEditPoints="1"/>
          </p:cNvSpPr>
          <p:nvPr userDrawn="1"/>
        </p:nvSpPr>
        <p:spPr bwMode="auto">
          <a:xfrm>
            <a:off x="7597958" y="4496041"/>
            <a:ext cx="768963" cy="587984"/>
          </a:xfrm>
          <a:custGeom>
            <a:avLst/>
            <a:gdLst>
              <a:gd name="T0" fmla="*/ 1195 w 1228"/>
              <a:gd name="T1" fmla="*/ 372 h 939"/>
              <a:gd name="T2" fmla="*/ 1185 w 1228"/>
              <a:gd name="T3" fmla="*/ 406 h 939"/>
              <a:gd name="T4" fmla="*/ 1123 w 1228"/>
              <a:gd name="T5" fmla="*/ 384 h 939"/>
              <a:gd name="T6" fmla="*/ 1029 w 1228"/>
              <a:gd name="T7" fmla="*/ 341 h 939"/>
              <a:gd name="T8" fmla="*/ 911 w 1228"/>
              <a:gd name="T9" fmla="*/ 315 h 939"/>
              <a:gd name="T10" fmla="*/ 760 w 1228"/>
              <a:gd name="T11" fmla="*/ 341 h 939"/>
              <a:gd name="T12" fmla="*/ 722 w 1228"/>
              <a:gd name="T13" fmla="*/ 413 h 939"/>
              <a:gd name="T14" fmla="*/ 914 w 1228"/>
              <a:gd name="T15" fmla="*/ 430 h 939"/>
              <a:gd name="T16" fmla="*/ 1003 w 1228"/>
              <a:gd name="T17" fmla="*/ 627 h 939"/>
              <a:gd name="T18" fmla="*/ 1046 w 1228"/>
              <a:gd name="T19" fmla="*/ 723 h 939"/>
              <a:gd name="T20" fmla="*/ 1055 w 1228"/>
              <a:gd name="T21" fmla="*/ 730 h 939"/>
              <a:gd name="T22" fmla="*/ 1055 w 1228"/>
              <a:gd name="T23" fmla="*/ 773 h 939"/>
              <a:gd name="T24" fmla="*/ 1079 w 1228"/>
              <a:gd name="T25" fmla="*/ 809 h 939"/>
              <a:gd name="T26" fmla="*/ 1118 w 1228"/>
              <a:gd name="T27" fmla="*/ 833 h 939"/>
              <a:gd name="T28" fmla="*/ 1058 w 1228"/>
              <a:gd name="T29" fmla="*/ 867 h 939"/>
              <a:gd name="T30" fmla="*/ 1034 w 1228"/>
              <a:gd name="T31" fmla="*/ 891 h 939"/>
              <a:gd name="T32" fmla="*/ 964 w 1228"/>
              <a:gd name="T33" fmla="*/ 852 h 939"/>
              <a:gd name="T34" fmla="*/ 748 w 1228"/>
              <a:gd name="T35" fmla="*/ 809 h 939"/>
              <a:gd name="T36" fmla="*/ 659 w 1228"/>
              <a:gd name="T37" fmla="*/ 814 h 939"/>
              <a:gd name="T38" fmla="*/ 611 w 1228"/>
              <a:gd name="T39" fmla="*/ 795 h 939"/>
              <a:gd name="T40" fmla="*/ 537 w 1228"/>
              <a:gd name="T41" fmla="*/ 754 h 939"/>
              <a:gd name="T42" fmla="*/ 532 w 1228"/>
              <a:gd name="T43" fmla="*/ 723 h 939"/>
              <a:gd name="T44" fmla="*/ 558 w 1228"/>
              <a:gd name="T45" fmla="*/ 694 h 939"/>
              <a:gd name="T46" fmla="*/ 530 w 1228"/>
              <a:gd name="T47" fmla="*/ 672 h 939"/>
              <a:gd name="T48" fmla="*/ 522 w 1228"/>
              <a:gd name="T49" fmla="*/ 639 h 939"/>
              <a:gd name="T50" fmla="*/ 484 w 1228"/>
              <a:gd name="T51" fmla="*/ 619 h 939"/>
              <a:gd name="T52" fmla="*/ 388 w 1228"/>
              <a:gd name="T53" fmla="*/ 490 h 939"/>
              <a:gd name="T54" fmla="*/ 383 w 1228"/>
              <a:gd name="T55" fmla="*/ 427 h 939"/>
              <a:gd name="T56" fmla="*/ 412 w 1228"/>
              <a:gd name="T57" fmla="*/ 331 h 939"/>
              <a:gd name="T58" fmla="*/ 388 w 1228"/>
              <a:gd name="T59" fmla="*/ 319 h 939"/>
              <a:gd name="T60" fmla="*/ 278 w 1228"/>
              <a:gd name="T61" fmla="*/ 348 h 939"/>
              <a:gd name="T62" fmla="*/ 97 w 1228"/>
              <a:gd name="T63" fmla="*/ 439 h 939"/>
              <a:gd name="T64" fmla="*/ 69 w 1228"/>
              <a:gd name="T65" fmla="*/ 432 h 939"/>
              <a:gd name="T66" fmla="*/ 1 w 1228"/>
              <a:gd name="T67" fmla="*/ 415 h 939"/>
              <a:gd name="T68" fmla="*/ 21 w 1228"/>
              <a:gd name="T69" fmla="*/ 372 h 939"/>
              <a:gd name="T70" fmla="*/ 33 w 1228"/>
              <a:gd name="T71" fmla="*/ 334 h 939"/>
              <a:gd name="T72" fmla="*/ 112 w 1228"/>
              <a:gd name="T73" fmla="*/ 353 h 939"/>
              <a:gd name="T74" fmla="*/ 196 w 1228"/>
              <a:gd name="T75" fmla="*/ 319 h 939"/>
              <a:gd name="T76" fmla="*/ 383 w 1228"/>
              <a:gd name="T77" fmla="*/ 216 h 939"/>
              <a:gd name="T78" fmla="*/ 462 w 1228"/>
              <a:gd name="T79" fmla="*/ 175 h 939"/>
              <a:gd name="T80" fmla="*/ 503 w 1228"/>
              <a:gd name="T81" fmla="*/ 156 h 939"/>
              <a:gd name="T82" fmla="*/ 597 w 1228"/>
              <a:gd name="T83" fmla="*/ 106 h 939"/>
              <a:gd name="T84" fmla="*/ 748 w 1228"/>
              <a:gd name="T85" fmla="*/ 36 h 939"/>
              <a:gd name="T86" fmla="*/ 772 w 1228"/>
              <a:gd name="T87" fmla="*/ 132 h 939"/>
              <a:gd name="T88" fmla="*/ 779 w 1228"/>
              <a:gd name="T89" fmla="*/ 178 h 939"/>
              <a:gd name="T90" fmla="*/ 854 w 1228"/>
              <a:gd name="T91" fmla="*/ 214 h 939"/>
              <a:gd name="T92" fmla="*/ 931 w 1228"/>
              <a:gd name="T93" fmla="*/ 240 h 939"/>
              <a:gd name="T94" fmla="*/ 983 w 1228"/>
              <a:gd name="T95" fmla="*/ 259 h 939"/>
              <a:gd name="T96" fmla="*/ 1099 w 1228"/>
              <a:gd name="T97" fmla="*/ 324 h 939"/>
              <a:gd name="T98" fmla="*/ 1137 w 1228"/>
              <a:gd name="T99" fmla="*/ 339 h 939"/>
              <a:gd name="T100" fmla="*/ 1207 w 1228"/>
              <a:gd name="T101" fmla="*/ 389 h 939"/>
              <a:gd name="T102" fmla="*/ 724 w 1228"/>
              <a:gd name="T103" fmla="*/ 586 h 939"/>
              <a:gd name="T104" fmla="*/ 667 w 1228"/>
              <a:gd name="T105" fmla="*/ 636 h 939"/>
              <a:gd name="T106" fmla="*/ 650 w 1228"/>
              <a:gd name="T107" fmla="*/ 675 h 939"/>
              <a:gd name="T108" fmla="*/ 662 w 1228"/>
              <a:gd name="T109" fmla="*/ 732 h 939"/>
              <a:gd name="T110" fmla="*/ 671 w 1228"/>
              <a:gd name="T111" fmla="*/ 761 h 939"/>
              <a:gd name="T112" fmla="*/ 947 w 1228"/>
              <a:gd name="T113" fmla="*/ 804 h 939"/>
              <a:gd name="T114" fmla="*/ 909 w 1228"/>
              <a:gd name="T115" fmla="*/ 744 h 939"/>
              <a:gd name="T116" fmla="*/ 899 w 1228"/>
              <a:gd name="T117" fmla="*/ 684 h 939"/>
              <a:gd name="T118" fmla="*/ 859 w 1228"/>
              <a:gd name="T119" fmla="*/ 595 h 939"/>
              <a:gd name="T120" fmla="*/ 832 w 1228"/>
              <a:gd name="T121" fmla="*/ 567 h 939"/>
              <a:gd name="T122" fmla="*/ 765 w 1228"/>
              <a:gd name="T123" fmla="*/ 562 h 9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28" h="939">
                <a:moveTo>
                  <a:pt x="1207" y="389"/>
                </a:moveTo>
                <a:cubicBezTo>
                  <a:pt x="1204" y="390"/>
                  <a:pt x="1198" y="371"/>
                  <a:pt x="1195" y="372"/>
                </a:cubicBezTo>
                <a:cubicBezTo>
                  <a:pt x="1190" y="374"/>
                  <a:pt x="1228" y="415"/>
                  <a:pt x="1204" y="408"/>
                </a:cubicBezTo>
                <a:cubicBezTo>
                  <a:pt x="1205" y="408"/>
                  <a:pt x="1185" y="406"/>
                  <a:pt x="1185" y="406"/>
                </a:cubicBezTo>
                <a:cubicBezTo>
                  <a:pt x="1175" y="399"/>
                  <a:pt x="1185" y="382"/>
                  <a:pt x="1168" y="377"/>
                </a:cubicBezTo>
                <a:cubicBezTo>
                  <a:pt x="1155" y="373"/>
                  <a:pt x="1141" y="395"/>
                  <a:pt x="1123" y="384"/>
                </a:cubicBezTo>
                <a:cubicBezTo>
                  <a:pt x="1117" y="381"/>
                  <a:pt x="1112" y="367"/>
                  <a:pt x="1106" y="363"/>
                </a:cubicBezTo>
                <a:cubicBezTo>
                  <a:pt x="1092" y="352"/>
                  <a:pt x="1062" y="347"/>
                  <a:pt x="1029" y="341"/>
                </a:cubicBezTo>
                <a:cubicBezTo>
                  <a:pt x="1003" y="336"/>
                  <a:pt x="983" y="323"/>
                  <a:pt x="959" y="312"/>
                </a:cubicBezTo>
                <a:cubicBezTo>
                  <a:pt x="946" y="306"/>
                  <a:pt x="931" y="313"/>
                  <a:pt x="911" y="315"/>
                </a:cubicBezTo>
                <a:cubicBezTo>
                  <a:pt x="875" y="318"/>
                  <a:pt x="828" y="319"/>
                  <a:pt x="801" y="319"/>
                </a:cubicBezTo>
                <a:cubicBezTo>
                  <a:pt x="772" y="319"/>
                  <a:pt x="776" y="322"/>
                  <a:pt x="760" y="341"/>
                </a:cubicBezTo>
                <a:cubicBezTo>
                  <a:pt x="745" y="360"/>
                  <a:pt x="722" y="390"/>
                  <a:pt x="703" y="411"/>
                </a:cubicBezTo>
                <a:cubicBezTo>
                  <a:pt x="694" y="420"/>
                  <a:pt x="703" y="414"/>
                  <a:pt x="722" y="413"/>
                </a:cubicBezTo>
                <a:cubicBezTo>
                  <a:pt x="737" y="412"/>
                  <a:pt x="767" y="414"/>
                  <a:pt x="775" y="413"/>
                </a:cubicBezTo>
                <a:cubicBezTo>
                  <a:pt x="816" y="410"/>
                  <a:pt x="889" y="393"/>
                  <a:pt x="914" y="430"/>
                </a:cubicBezTo>
                <a:cubicBezTo>
                  <a:pt x="924" y="445"/>
                  <a:pt x="932" y="478"/>
                  <a:pt x="943" y="502"/>
                </a:cubicBezTo>
                <a:cubicBezTo>
                  <a:pt x="961" y="544"/>
                  <a:pt x="999" y="585"/>
                  <a:pt x="1003" y="627"/>
                </a:cubicBezTo>
                <a:cubicBezTo>
                  <a:pt x="1005" y="655"/>
                  <a:pt x="1008" y="673"/>
                  <a:pt x="1022" y="696"/>
                </a:cubicBezTo>
                <a:cubicBezTo>
                  <a:pt x="1028" y="707"/>
                  <a:pt x="1040" y="713"/>
                  <a:pt x="1046" y="723"/>
                </a:cubicBezTo>
                <a:cubicBezTo>
                  <a:pt x="1047" y="724"/>
                  <a:pt x="1046" y="736"/>
                  <a:pt x="1048" y="737"/>
                </a:cubicBezTo>
                <a:cubicBezTo>
                  <a:pt x="1055" y="740"/>
                  <a:pt x="1052" y="731"/>
                  <a:pt x="1055" y="730"/>
                </a:cubicBezTo>
                <a:cubicBezTo>
                  <a:pt x="1049" y="732"/>
                  <a:pt x="1072" y="728"/>
                  <a:pt x="1075" y="742"/>
                </a:cubicBezTo>
                <a:cubicBezTo>
                  <a:pt x="1078" y="758"/>
                  <a:pt x="1057" y="756"/>
                  <a:pt x="1055" y="773"/>
                </a:cubicBezTo>
                <a:cubicBezTo>
                  <a:pt x="1055" y="774"/>
                  <a:pt x="1063" y="790"/>
                  <a:pt x="1067" y="797"/>
                </a:cubicBezTo>
                <a:cubicBezTo>
                  <a:pt x="1070" y="801"/>
                  <a:pt x="1079" y="808"/>
                  <a:pt x="1079" y="809"/>
                </a:cubicBezTo>
                <a:cubicBezTo>
                  <a:pt x="1085" y="825"/>
                  <a:pt x="1072" y="838"/>
                  <a:pt x="1103" y="836"/>
                </a:cubicBezTo>
                <a:cubicBezTo>
                  <a:pt x="1116" y="835"/>
                  <a:pt x="1106" y="833"/>
                  <a:pt x="1118" y="833"/>
                </a:cubicBezTo>
                <a:cubicBezTo>
                  <a:pt x="1132" y="833"/>
                  <a:pt x="1156" y="834"/>
                  <a:pt x="1156" y="840"/>
                </a:cubicBezTo>
                <a:cubicBezTo>
                  <a:pt x="1157" y="851"/>
                  <a:pt x="1076" y="865"/>
                  <a:pt x="1058" y="867"/>
                </a:cubicBezTo>
                <a:cubicBezTo>
                  <a:pt x="1052" y="867"/>
                  <a:pt x="1035" y="861"/>
                  <a:pt x="1029" y="867"/>
                </a:cubicBezTo>
                <a:cubicBezTo>
                  <a:pt x="1027" y="868"/>
                  <a:pt x="1035" y="887"/>
                  <a:pt x="1034" y="891"/>
                </a:cubicBezTo>
                <a:cubicBezTo>
                  <a:pt x="1031" y="906"/>
                  <a:pt x="982" y="939"/>
                  <a:pt x="971" y="910"/>
                </a:cubicBezTo>
                <a:cubicBezTo>
                  <a:pt x="969" y="903"/>
                  <a:pt x="975" y="863"/>
                  <a:pt x="964" y="852"/>
                </a:cubicBezTo>
                <a:cubicBezTo>
                  <a:pt x="954" y="843"/>
                  <a:pt x="912" y="842"/>
                  <a:pt x="892" y="838"/>
                </a:cubicBezTo>
                <a:cubicBezTo>
                  <a:pt x="837" y="828"/>
                  <a:pt x="805" y="820"/>
                  <a:pt x="748" y="809"/>
                </a:cubicBezTo>
                <a:cubicBezTo>
                  <a:pt x="732" y="806"/>
                  <a:pt x="688" y="791"/>
                  <a:pt x="676" y="795"/>
                </a:cubicBezTo>
                <a:cubicBezTo>
                  <a:pt x="670" y="796"/>
                  <a:pt x="663" y="809"/>
                  <a:pt x="659" y="814"/>
                </a:cubicBezTo>
                <a:cubicBezTo>
                  <a:pt x="652" y="824"/>
                  <a:pt x="607" y="883"/>
                  <a:pt x="597" y="836"/>
                </a:cubicBezTo>
                <a:cubicBezTo>
                  <a:pt x="593" y="819"/>
                  <a:pt x="614" y="804"/>
                  <a:pt x="611" y="795"/>
                </a:cubicBezTo>
                <a:cubicBezTo>
                  <a:pt x="607" y="776"/>
                  <a:pt x="602" y="789"/>
                  <a:pt x="582" y="780"/>
                </a:cubicBezTo>
                <a:cubicBezTo>
                  <a:pt x="571" y="775"/>
                  <a:pt x="554" y="765"/>
                  <a:pt x="537" y="754"/>
                </a:cubicBezTo>
                <a:cubicBezTo>
                  <a:pt x="529" y="749"/>
                  <a:pt x="494" y="727"/>
                  <a:pt x="501" y="718"/>
                </a:cubicBezTo>
                <a:cubicBezTo>
                  <a:pt x="508" y="708"/>
                  <a:pt x="527" y="721"/>
                  <a:pt x="532" y="723"/>
                </a:cubicBezTo>
                <a:cubicBezTo>
                  <a:pt x="533" y="723"/>
                  <a:pt x="555" y="737"/>
                  <a:pt x="561" y="732"/>
                </a:cubicBezTo>
                <a:cubicBezTo>
                  <a:pt x="567" y="728"/>
                  <a:pt x="558" y="704"/>
                  <a:pt x="558" y="694"/>
                </a:cubicBezTo>
                <a:cubicBezTo>
                  <a:pt x="558" y="693"/>
                  <a:pt x="564" y="668"/>
                  <a:pt x="563" y="668"/>
                </a:cubicBezTo>
                <a:cubicBezTo>
                  <a:pt x="552" y="653"/>
                  <a:pt x="541" y="681"/>
                  <a:pt x="530" y="672"/>
                </a:cubicBezTo>
                <a:cubicBezTo>
                  <a:pt x="526" y="670"/>
                  <a:pt x="532" y="656"/>
                  <a:pt x="532" y="653"/>
                </a:cubicBezTo>
                <a:cubicBezTo>
                  <a:pt x="531" y="648"/>
                  <a:pt x="524" y="648"/>
                  <a:pt x="522" y="639"/>
                </a:cubicBezTo>
                <a:cubicBezTo>
                  <a:pt x="521" y="630"/>
                  <a:pt x="530" y="628"/>
                  <a:pt x="525" y="624"/>
                </a:cubicBezTo>
                <a:cubicBezTo>
                  <a:pt x="515" y="617"/>
                  <a:pt x="490" y="622"/>
                  <a:pt x="484" y="619"/>
                </a:cubicBezTo>
                <a:cubicBezTo>
                  <a:pt x="450" y="607"/>
                  <a:pt x="422" y="571"/>
                  <a:pt x="407" y="543"/>
                </a:cubicBezTo>
                <a:cubicBezTo>
                  <a:pt x="400" y="528"/>
                  <a:pt x="389" y="512"/>
                  <a:pt x="388" y="490"/>
                </a:cubicBezTo>
                <a:cubicBezTo>
                  <a:pt x="387" y="476"/>
                  <a:pt x="397" y="462"/>
                  <a:pt x="395" y="451"/>
                </a:cubicBezTo>
                <a:cubicBezTo>
                  <a:pt x="394" y="441"/>
                  <a:pt x="383" y="441"/>
                  <a:pt x="383" y="427"/>
                </a:cubicBezTo>
                <a:cubicBezTo>
                  <a:pt x="383" y="412"/>
                  <a:pt x="413" y="382"/>
                  <a:pt x="414" y="377"/>
                </a:cubicBezTo>
                <a:cubicBezTo>
                  <a:pt x="417" y="367"/>
                  <a:pt x="408" y="344"/>
                  <a:pt x="412" y="331"/>
                </a:cubicBezTo>
                <a:cubicBezTo>
                  <a:pt x="413" y="328"/>
                  <a:pt x="442" y="302"/>
                  <a:pt x="431" y="291"/>
                </a:cubicBezTo>
                <a:cubicBezTo>
                  <a:pt x="424" y="284"/>
                  <a:pt x="397" y="318"/>
                  <a:pt x="388" y="319"/>
                </a:cubicBezTo>
                <a:cubicBezTo>
                  <a:pt x="380" y="321"/>
                  <a:pt x="380" y="313"/>
                  <a:pt x="371" y="312"/>
                </a:cubicBezTo>
                <a:cubicBezTo>
                  <a:pt x="342" y="309"/>
                  <a:pt x="306" y="337"/>
                  <a:pt x="278" y="348"/>
                </a:cubicBezTo>
                <a:cubicBezTo>
                  <a:pt x="258" y="356"/>
                  <a:pt x="234" y="363"/>
                  <a:pt x="218" y="372"/>
                </a:cubicBezTo>
                <a:cubicBezTo>
                  <a:pt x="172" y="397"/>
                  <a:pt x="139" y="420"/>
                  <a:pt x="97" y="439"/>
                </a:cubicBezTo>
                <a:cubicBezTo>
                  <a:pt x="95" y="440"/>
                  <a:pt x="68" y="466"/>
                  <a:pt x="64" y="463"/>
                </a:cubicBezTo>
                <a:cubicBezTo>
                  <a:pt x="55" y="457"/>
                  <a:pt x="68" y="431"/>
                  <a:pt x="69" y="432"/>
                </a:cubicBezTo>
                <a:cubicBezTo>
                  <a:pt x="68" y="431"/>
                  <a:pt x="38" y="430"/>
                  <a:pt x="40" y="430"/>
                </a:cubicBezTo>
                <a:cubicBezTo>
                  <a:pt x="27" y="428"/>
                  <a:pt x="2" y="425"/>
                  <a:pt x="1" y="415"/>
                </a:cubicBezTo>
                <a:cubicBezTo>
                  <a:pt x="0" y="388"/>
                  <a:pt x="44" y="424"/>
                  <a:pt x="59" y="408"/>
                </a:cubicBezTo>
                <a:cubicBezTo>
                  <a:pt x="65" y="402"/>
                  <a:pt x="11" y="386"/>
                  <a:pt x="21" y="372"/>
                </a:cubicBezTo>
                <a:cubicBezTo>
                  <a:pt x="28" y="362"/>
                  <a:pt x="75" y="391"/>
                  <a:pt x="57" y="375"/>
                </a:cubicBezTo>
                <a:cubicBezTo>
                  <a:pt x="53" y="371"/>
                  <a:pt x="18" y="344"/>
                  <a:pt x="33" y="334"/>
                </a:cubicBezTo>
                <a:cubicBezTo>
                  <a:pt x="41" y="327"/>
                  <a:pt x="64" y="349"/>
                  <a:pt x="78" y="353"/>
                </a:cubicBezTo>
                <a:cubicBezTo>
                  <a:pt x="87" y="355"/>
                  <a:pt x="102" y="351"/>
                  <a:pt x="112" y="353"/>
                </a:cubicBezTo>
                <a:cubicBezTo>
                  <a:pt x="126" y="357"/>
                  <a:pt x="124" y="364"/>
                  <a:pt x="143" y="358"/>
                </a:cubicBezTo>
                <a:cubicBezTo>
                  <a:pt x="158" y="353"/>
                  <a:pt x="175" y="333"/>
                  <a:pt x="196" y="319"/>
                </a:cubicBezTo>
                <a:cubicBezTo>
                  <a:pt x="234" y="294"/>
                  <a:pt x="269" y="277"/>
                  <a:pt x="314" y="255"/>
                </a:cubicBezTo>
                <a:cubicBezTo>
                  <a:pt x="340" y="241"/>
                  <a:pt x="355" y="228"/>
                  <a:pt x="383" y="216"/>
                </a:cubicBezTo>
                <a:cubicBezTo>
                  <a:pt x="390" y="213"/>
                  <a:pt x="397" y="210"/>
                  <a:pt x="402" y="207"/>
                </a:cubicBezTo>
                <a:cubicBezTo>
                  <a:pt x="420" y="197"/>
                  <a:pt x="445" y="190"/>
                  <a:pt x="462" y="175"/>
                </a:cubicBezTo>
                <a:cubicBezTo>
                  <a:pt x="471" y="168"/>
                  <a:pt x="477" y="157"/>
                  <a:pt x="486" y="154"/>
                </a:cubicBezTo>
                <a:cubicBezTo>
                  <a:pt x="492" y="152"/>
                  <a:pt x="496" y="157"/>
                  <a:pt x="503" y="156"/>
                </a:cubicBezTo>
                <a:cubicBezTo>
                  <a:pt x="514" y="155"/>
                  <a:pt x="559" y="131"/>
                  <a:pt x="573" y="130"/>
                </a:cubicBezTo>
                <a:cubicBezTo>
                  <a:pt x="607" y="126"/>
                  <a:pt x="596" y="138"/>
                  <a:pt x="597" y="106"/>
                </a:cubicBezTo>
                <a:cubicBezTo>
                  <a:pt x="598" y="62"/>
                  <a:pt x="647" y="0"/>
                  <a:pt x="710" y="17"/>
                </a:cubicBezTo>
                <a:cubicBezTo>
                  <a:pt x="719" y="19"/>
                  <a:pt x="744" y="31"/>
                  <a:pt x="748" y="36"/>
                </a:cubicBezTo>
                <a:cubicBezTo>
                  <a:pt x="749" y="37"/>
                  <a:pt x="750" y="46"/>
                  <a:pt x="753" y="53"/>
                </a:cubicBezTo>
                <a:cubicBezTo>
                  <a:pt x="763" y="76"/>
                  <a:pt x="784" y="97"/>
                  <a:pt x="772" y="132"/>
                </a:cubicBezTo>
                <a:cubicBezTo>
                  <a:pt x="771" y="135"/>
                  <a:pt x="748" y="168"/>
                  <a:pt x="753" y="175"/>
                </a:cubicBezTo>
                <a:cubicBezTo>
                  <a:pt x="756" y="180"/>
                  <a:pt x="768" y="174"/>
                  <a:pt x="779" y="178"/>
                </a:cubicBezTo>
                <a:cubicBezTo>
                  <a:pt x="788" y="180"/>
                  <a:pt x="789" y="191"/>
                  <a:pt x="799" y="197"/>
                </a:cubicBezTo>
                <a:cubicBezTo>
                  <a:pt x="808" y="203"/>
                  <a:pt x="830" y="205"/>
                  <a:pt x="854" y="214"/>
                </a:cubicBezTo>
                <a:cubicBezTo>
                  <a:pt x="873" y="221"/>
                  <a:pt x="892" y="234"/>
                  <a:pt x="909" y="238"/>
                </a:cubicBezTo>
                <a:cubicBezTo>
                  <a:pt x="917" y="240"/>
                  <a:pt x="924" y="237"/>
                  <a:pt x="931" y="240"/>
                </a:cubicBezTo>
                <a:cubicBezTo>
                  <a:pt x="940" y="244"/>
                  <a:pt x="946" y="254"/>
                  <a:pt x="955" y="257"/>
                </a:cubicBezTo>
                <a:cubicBezTo>
                  <a:pt x="964" y="260"/>
                  <a:pt x="975" y="257"/>
                  <a:pt x="983" y="259"/>
                </a:cubicBezTo>
                <a:cubicBezTo>
                  <a:pt x="1007" y="265"/>
                  <a:pt x="1031" y="276"/>
                  <a:pt x="1048" y="286"/>
                </a:cubicBezTo>
                <a:cubicBezTo>
                  <a:pt x="1067" y="296"/>
                  <a:pt x="1081" y="316"/>
                  <a:pt x="1099" y="324"/>
                </a:cubicBezTo>
                <a:cubicBezTo>
                  <a:pt x="1103" y="326"/>
                  <a:pt x="1112" y="324"/>
                  <a:pt x="1120" y="327"/>
                </a:cubicBezTo>
                <a:cubicBezTo>
                  <a:pt x="1126" y="329"/>
                  <a:pt x="1131" y="336"/>
                  <a:pt x="1137" y="339"/>
                </a:cubicBezTo>
                <a:cubicBezTo>
                  <a:pt x="1151" y="343"/>
                  <a:pt x="1169" y="338"/>
                  <a:pt x="1176" y="341"/>
                </a:cubicBezTo>
                <a:cubicBezTo>
                  <a:pt x="1175" y="341"/>
                  <a:pt x="1227" y="381"/>
                  <a:pt x="1207" y="389"/>
                </a:cubicBezTo>
                <a:close/>
                <a:moveTo>
                  <a:pt x="765" y="562"/>
                </a:moveTo>
                <a:cubicBezTo>
                  <a:pt x="756" y="565"/>
                  <a:pt x="739" y="579"/>
                  <a:pt x="724" y="586"/>
                </a:cubicBezTo>
                <a:cubicBezTo>
                  <a:pt x="710" y="592"/>
                  <a:pt x="682" y="598"/>
                  <a:pt x="676" y="605"/>
                </a:cubicBezTo>
                <a:cubicBezTo>
                  <a:pt x="674" y="607"/>
                  <a:pt x="667" y="642"/>
                  <a:pt x="667" y="636"/>
                </a:cubicBezTo>
                <a:cubicBezTo>
                  <a:pt x="667" y="641"/>
                  <a:pt x="679" y="642"/>
                  <a:pt x="676" y="651"/>
                </a:cubicBezTo>
                <a:cubicBezTo>
                  <a:pt x="671" y="667"/>
                  <a:pt x="648" y="659"/>
                  <a:pt x="650" y="675"/>
                </a:cubicBezTo>
                <a:cubicBezTo>
                  <a:pt x="650" y="677"/>
                  <a:pt x="665" y="679"/>
                  <a:pt x="667" y="682"/>
                </a:cubicBezTo>
                <a:cubicBezTo>
                  <a:pt x="666" y="681"/>
                  <a:pt x="663" y="728"/>
                  <a:pt x="662" y="732"/>
                </a:cubicBezTo>
                <a:cubicBezTo>
                  <a:pt x="661" y="737"/>
                  <a:pt x="648" y="760"/>
                  <a:pt x="647" y="759"/>
                </a:cubicBezTo>
                <a:cubicBezTo>
                  <a:pt x="650" y="762"/>
                  <a:pt x="660" y="760"/>
                  <a:pt x="671" y="761"/>
                </a:cubicBezTo>
                <a:cubicBezTo>
                  <a:pt x="740" y="769"/>
                  <a:pt x="776" y="781"/>
                  <a:pt x="847" y="795"/>
                </a:cubicBezTo>
                <a:cubicBezTo>
                  <a:pt x="858" y="797"/>
                  <a:pt x="950" y="817"/>
                  <a:pt x="947" y="804"/>
                </a:cubicBezTo>
                <a:cubicBezTo>
                  <a:pt x="947" y="799"/>
                  <a:pt x="926" y="807"/>
                  <a:pt x="926" y="807"/>
                </a:cubicBezTo>
                <a:cubicBezTo>
                  <a:pt x="911" y="803"/>
                  <a:pt x="903" y="766"/>
                  <a:pt x="909" y="744"/>
                </a:cubicBezTo>
                <a:cubicBezTo>
                  <a:pt x="911" y="736"/>
                  <a:pt x="919" y="734"/>
                  <a:pt x="919" y="728"/>
                </a:cubicBezTo>
                <a:cubicBezTo>
                  <a:pt x="918" y="718"/>
                  <a:pt x="903" y="702"/>
                  <a:pt x="899" y="684"/>
                </a:cubicBezTo>
                <a:cubicBezTo>
                  <a:pt x="897" y="672"/>
                  <a:pt x="899" y="659"/>
                  <a:pt x="897" y="651"/>
                </a:cubicBezTo>
                <a:cubicBezTo>
                  <a:pt x="891" y="630"/>
                  <a:pt x="868" y="611"/>
                  <a:pt x="859" y="595"/>
                </a:cubicBezTo>
                <a:cubicBezTo>
                  <a:pt x="854" y="587"/>
                  <a:pt x="853" y="573"/>
                  <a:pt x="851" y="571"/>
                </a:cubicBezTo>
                <a:cubicBezTo>
                  <a:pt x="849" y="569"/>
                  <a:pt x="841" y="571"/>
                  <a:pt x="832" y="567"/>
                </a:cubicBezTo>
                <a:cubicBezTo>
                  <a:pt x="816" y="557"/>
                  <a:pt x="825" y="550"/>
                  <a:pt x="811" y="550"/>
                </a:cubicBezTo>
                <a:cubicBezTo>
                  <a:pt x="804" y="550"/>
                  <a:pt x="773" y="558"/>
                  <a:pt x="765" y="56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anchor="t" anchorCtr="0" bIns="34290" compatLnSpc="1" lIns="68580" numCol="1" rIns="68580" tIns="34290" vert="horz" wrap="square">
            <a:prstTxWarp prst="textNoShape"/>
          </a:bodyPr>
          <a:p>
            <a:pPr defTabSz="685749"/>
            <a:endParaRPr altLang="en-US" sz="1400" 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Tm="0">
    <p:random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4_空白">
    <p:spTree>
      <p:nvGrpSpPr>
        <p:cNvPr id="4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9" name="图片 22"/>
          <p:cNvPicPr>
            <a:picLocks noChangeAspect="1"/>
          </p:cNvPicPr>
          <p:nvPr userDrawn="1"/>
        </p:nvPicPr>
        <p:blipFill rotWithShape="1">
          <a:blip xmlns:r="http://schemas.openxmlformats.org/officeDocument/2006/relationships" r:embed="rId1" cstate="print"/>
          <a:srcRect/>
          <a:stretch>
            <a:fillRect/>
          </a:stretch>
        </p:blipFill>
        <p:spPr>
          <a:xfrm>
            <a:off x="8107565" y="-10236"/>
            <a:ext cx="1043260" cy="1223818"/>
          </a:xfrm>
          <a:prstGeom prst="rect"/>
        </p:spPr>
      </p:pic>
      <p:sp>
        <p:nvSpPr>
          <p:cNvPr id="1049498" name="TextBox 15"/>
          <p:cNvSpPr txBox="1"/>
          <p:nvPr userDrawn="1"/>
        </p:nvSpPr>
        <p:spPr>
          <a:xfrm>
            <a:off x="8709268" y="134746"/>
            <a:ext cx="340825" cy="236590"/>
          </a:xfrm>
          <a:prstGeom prst="rect"/>
          <a:noFill/>
        </p:spPr>
        <p:txBody>
          <a:bodyPr bIns="25711" lIns="51422" rIns="51422" rtlCol="0" tIns="25711" wrap="square">
            <a:spAutoFit/>
          </a:bodyPr>
          <a:p>
            <a:pPr algn="ctr" defTabSz="685749"/>
            <a:fld id="{2EEF1883-7A0E-4F66-9932-E581691AD397}" type="slidenum">
              <a:rPr altLang="en-US" b="1" sz="1200" lang="zh-CN" smtClean="0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 defTabSz="685749"/>
              <a:t>‹#›</a:t>
            </a:fld>
            <a:r>
              <a:rPr altLang="en-US" b="1" dirty="0" sz="1100" lang="zh-CN">
                <a:solidFill>
                  <a:srgbClr val="FFFFFF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  <p:grpSp>
        <p:nvGrpSpPr>
          <p:cNvPr id="442" name="组合 2"/>
          <p:cNvGrpSpPr/>
          <p:nvPr userDrawn="1"/>
        </p:nvGrpSpPr>
        <p:grpSpPr>
          <a:xfrm>
            <a:off x="272186" y="331507"/>
            <a:ext cx="545720" cy="530453"/>
            <a:chOff x="256032" y="233819"/>
            <a:chExt cx="727626" cy="707270"/>
          </a:xfrm>
        </p:grpSpPr>
        <p:sp>
          <p:nvSpPr>
            <p:cNvPr id="1049499" name="任意多边形 20"/>
            <p:cNvSpPr/>
            <p:nvPr userDrawn="1"/>
          </p:nvSpPr>
          <p:spPr>
            <a:xfrm>
              <a:off x="567635" y="233819"/>
              <a:ext cx="104420" cy="142706"/>
            </a:xfrm>
            <a:custGeom>
              <a:avLst/>
              <a:gdLst>
                <a:gd name="connsiteX0" fmla="*/ 52210 w 104420"/>
                <a:gd name="connsiteY0" fmla="*/ 0 h 142706"/>
                <a:gd name="connsiteX1" fmla="*/ 104420 w 104420"/>
                <a:gd name="connsiteY1" fmla="*/ 142706 h 142706"/>
                <a:gd name="connsiteX2" fmla="*/ 0 w 104420"/>
                <a:gd name="connsiteY2" fmla="*/ 142706 h 142706"/>
                <a:gd name="connsiteX3" fmla="*/ 52210 w 104420"/>
                <a:gd name="connsiteY3" fmla="*/ 0 h 14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20" h="142706">
                  <a:moveTo>
                    <a:pt x="52210" y="0"/>
                  </a:moveTo>
                  <a:lnTo>
                    <a:pt x="104420" y="142706"/>
                  </a:lnTo>
                  <a:lnTo>
                    <a:pt x="0" y="142706"/>
                  </a:lnTo>
                  <a:lnTo>
                    <a:pt x="5221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49"/>
              <a:endParaRPr altLang="en-US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500" name="任意多边形 19"/>
            <p:cNvSpPr/>
            <p:nvPr userDrawn="1"/>
          </p:nvSpPr>
          <p:spPr>
            <a:xfrm>
              <a:off x="362582" y="337388"/>
              <a:ext cx="140745" cy="136808"/>
            </a:xfrm>
            <a:custGeom>
              <a:avLst/>
              <a:gdLst>
                <a:gd name="connsiteX0" fmla="*/ 0 w 140745"/>
                <a:gd name="connsiteY0" fmla="*/ 0 h 136808"/>
                <a:gd name="connsiteX1" fmla="*/ 140745 w 140745"/>
                <a:gd name="connsiteY1" fmla="*/ 65038 h 136808"/>
                <a:gd name="connsiteX2" fmla="*/ 66909 w 140745"/>
                <a:gd name="connsiteY2" fmla="*/ 136808 h 136808"/>
                <a:gd name="connsiteX3" fmla="*/ 0 w 140745"/>
                <a:gd name="connsiteY3" fmla="*/ 0 h 13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45" h="136808">
                  <a:moveTo>
                    <a:pt x="0" y="0"/>
                  </a:moveTo>
                  <a:lnTo>
                    <a:pt x="140745" y="65038"/>
                  </a:lnTo>
                  <a:lnTo>
                    <a:pt x="66909" y="136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49"/>
              <a:endParaRPr altLang="en-US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501" name="任意多边形 18"/>
            <p:cNvSpPr/>
            <p:nvPr userDrawn="1"/>
          </p:nvSpPr>
          <p:spPr>
            <a:xfrm>
              <a:off x="736363" y="337388"/>
              <a:ext cx="140711" cy="136808"/>
            </a:xfrm>
            <a:custGeom>
              <a:avLst/>
              <a:gdLst>
                <a:gd name="connsiteX0" fmla="*/ 140711 w 140711"/>
                <a:gd name="connsiteY0" fmla="*/ 0 h 136808"/>
                <a:gd name="connsiteX1" fmla="*/ 73836 w 140711"/>
                <a:gd name="connsiteY1" fmla="*/ 136808 h 136808"/>
                <a:gd name="connsiteX2" fmla="*/ 0 w 140711"/>
                <a:gd name="connsiteY2" fmla="*/ 65038 h 136808"/>
                <a:gd name="connsiteX3" fmla="*/ 140711 w 140711"/>
                <a:gd name="connsiteY3" fmla="*/ 0 h 13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11" h="136808">
                  <a:moveTo>
                    <a:pt x="140711" y="0"/>
                  </a:moveTo>
                  <a:lnTo>
                    <a:pt x="73836" y="136808"/>
                  </a:lnTo>
                  <a:lnTo>
                    <a:pt x="0" y="65038"/>
                  </a:lnTo>
                  <a:lnTo>
                    <a:pt x="1407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49"/>
              <a:endParaRPr altLang="en-US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502" name="任意多边形 17"/>
            <p:cNvSpPr/>
            <p:nvPr userDrawn="1"/>
          </p:nvSpPr>
          <p:spPr>
            <a:xfrm>
              <a:off x="437939" y="410636"/>
              <a:ext cx="363814" cy="353636"/>
            </a:xfrm>
            <a:custGeom>
              <a:avLst/>
              <a:gdLst>
                <a:gd name="connsiteX0" fmla="*/ 181907 w 363814"/>
                <a:gd name="connsiteY0" fmla="*/ 0 h 353636"/>
                <a:gd name="connsiteX1" fmla="*/ 363814 w 363814"/>
                <a:gd name="connsiteY1" fmla="*/ 176818 h 353636"/>
                <a:gd name="connsiteX2" fmla="*/ 181907 w 363814"/>
                <a:gd name="connsiteY2" fmla="*/ 353636 h 353636"/>
                <a:gd name="connsiteX3" fmla="*/ 0 w 363814"/>
                <a:gd name="connsiteY3" fmla="*/ 176818 h 353636"/>
                <a:gd name="connsiteX4" fmla="*/ 181907 w 363814"/>
                <a:gd name="connsiteY4" fmla="*/ 0 h 35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814" h="353636">
                  <a:moveTo>
                    <a:pt x="181907" y="0"/>
                  </a:moveTo>
                  <a:cubicBezTo>
                    <a:pt x="282371" y="0"/>
                    <a:pt x="363814" y="79164"/>
                    <a:pt x="363814" y="176818"/>
                  </a:cubicBezTo>
                  <a:cubicBezTo>
                    <a:pt x="363814" y="274472"/>
                    <a:pt x="282371" y="353636"/>
                    <a:pt x="181907" y="353636"/>
                  </a:cubicBezTo>
                  <a:cubicBezTo>
                    <a:pt x="81443" y="353636"/>
                    <a:pt x="0" y="274472"/>
                    <a:pt x="0" y="176818"/>
                  </a:cubicBezTo>
                  <a:cubicBezTo>
                    <a:pt x="0" y="79164"/>
                    <a:pt x="81443" y="0"/>
                    <a:pt x="1819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49"/>
              <a:endParaRPr altLang="en-US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503" name="任意多边形 16"/>
            <p:cNvSpPr/>
            <p:nvPr userDrawn="1"/>
          </p:nvSpPr>
          <p:spPr>
            <a:xfrm>
              <a:off x="256032" y="536704"/>
              <a:ext cx="146814" cy="101500"/>
            </a:xfrm>
            <a:custGeom>
              <a:avLst/>
              <a:gdLst>
                <a:gd name="connsiteX0" fmla="*/ 146814 w 146814"/>
                <a:gd name="connsiteY0" fmla="*/ 0 h 101500"/>
                <a:gd name="connsiteX1" fmla="*/ 146814 w 146814"/>
                <a:gd name="connsiteY1" fmla="*/ 101500 h 101500"/>
                <a:gd name="connsiteX2" fmla="*/ 0 w 146814"/>
                <a:gd name="connsiteY2" fmla="*/ 50750 h 101500"/>
                <a:gd name="connsiteX3" fmla="*/ 146814 w 146814"/>
                <a:gd name="connsiteY3" fmla="*/ 0 h 10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14" h="101500">
                  <a:moveTo>
                    <a:pt x="146814" y="0"/>
                  </a:moveTo>
                  <a:lnTo>
                    <a:pt x="146814" y="101500"/>
                  </a:lnTo>
                  <a:lnTo>
                    <a:pt x="0" y="50750"/>
                  </a:lnTo>
                  <a:lnTo>
                    <a:pt x="1468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49"/>
              <a:endParaRPr altLang="en-US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504" name="任意多边形 15"/>
            <p:cNvSpPr/>
            <p:nvPr userDrawn="1"/>
          </p:nvSpPr>
          <p:spPr>
            <a:xfrm>
              <a:off x="836844" y="536704"/>
              <a:ext cx="146814" cy="101500"/>
            </a:xfrm>
            <a:custGeom>
              <a:avLst/>
              <a:gdLst>
                <a:gd name="connsiteX0" fmla="*/ 0 w 146814"/>
                <a:gd name="connsiteY0" fmla="*/ 0 h 101500"/>
                <a:gd name="connsiteX1" fmla="*/ 146814 w 146814"/>
                <a:gd name="connsiteY1" fmla="*/ 50750 h 101500"/>
                <a:gd name="connsiteX2" fmla="*/ 0 w 146814"/>
                <a:gd name="connsiteY2" fmla="*/ 101500 h 101500"/>
                <a:gd name="connsiteX3" fmla="*/ 0 w 146814"/>
                <a:gd name="connsiteY3" fmla="*/ 0 h 10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14" h="101500">
                  <a:moveTo>
                    <a:pt x="0" y="0"/>
                  </a:moveTo>
                  <a:lnTo>
                    <a:pt x="146814" y="50750"/>
                  </a:lnTo>
                  <a:lnTo>
                    <a:pt x="0" y="10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49"/>
              <a:endParaRPr altLang="en-US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505" name="任意多边形 14"/>
            <p:cNvSpPr/>
            <p:nvPr userDrawn="1"/>
          </p:nvSpPr>
          <p:spPr>
            <a:xfrm>
              <a:off x="362582" y="700712"/>
              <a:ext cx="140745" cy="136775"/>
            </a:xfrm>
            <a:custGeom>
              <a:avLst/>
              <a:gdLst>
                <a:gd name="connsiteX0" fmla="*/ 66909 w 140745"/>
                <a:gd name="connsiteY0" fmla="*/ 0 h 136775"/>
                <a:gd name="connsiteX1" fmla="*/ 140745 w 140745"/>
                <a:gd name="connsiteY1" fmla="*/ 71770 h 136775"/>
                <a:gd name="connsiteX2" fmla="*/ 0 w 140745"/>
                <a:gd name="connsiteY2" fmla="*/ 136775 h 136775"/>
                <a:gd name="connsiteX3" fmla="*/ 66909 w 140745"/>
                <a:gd name="connsiteY3" fmla="*/ 0 h 13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45" h="136775">
                  <a:moveTo>
                    <a:pt x="66909" y="0"/>
                  </a:moveTo>
                  <a:lnTo>
                    <a:pt x="140745" y="71770"/>
                  </a:lnTo>
                  <a:lnTo>
                    <a:pt x="0" y="136775"/>
                  </a:lnTo>
                  <a:lnTo>
                    <a:pt x="66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49"/>
              <a:endParaRPr altLang="en-US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506" name="任意多边形 13"/>
            <p:cNvSpPr/>
            <p:nvPr userDrawn="1"/>
          </p:nvSpPr>
          <p:spPr>
            <a:xfrm>
              <a:off x="736363" y="700712"/>
              <a:ext cx="140711" cy="136775"/>
            </a:xfrm>
            <a:custGeom>
              <a:avLst/>
              <a:gdLst>
                <a:gd name="connsiteX0" fmla="*/ 73836 w 140711"/>
                <a:gd name="connsiteY0" fmla="*/ 0 h 136775"/>
                <a:gd name="connsiteX1" fmla="*/ 140711 w 140711"/>
                <a:gd name="connsiteY1" fmla="*/ 136775 h 136775"/>
                <a:gd name="connsiteX2" fmla="*/ 0 w 140711"/>
                <a:gd name="connsiteY2" fmla="*/ 71770 h 136775"/>
                <a:gd name="connsiteX3" fmla="*/ 73836 w 140711"/>
                <a:gd name="connsiteY3" fmla="*/ 0 h 13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711" h="136775">
                  <a:moveTo>
                    <a:pt x="73836" y="0"/>
                  </a:moveTo>
                  <a:lnTo>
                    <a:pt x="140711" y="136775"/>
                  </a:lnTo>
                  <a:lnTo>
                    <a:pt x="0" y="71770"/>
                  </a:lnTo>
                  <a:lnTo>
                    <a:pt x="73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49"/>
              <a:endParaRPr altLang="en-US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507" name="任意多边形 12"/>
            <p:cNvSpPr/>
            <p:nvPr userDrawn="1"/>
          </p:nvSpPr>
          <p:spPr>
            <a:xfrm>
              <a:off x="567635" y="798383"/>
              <a:ext cx="104420" cy="142706"/>
            </a:xfrm>
            <a:custGeom>
              <a:avLst/>
              <a:gdLst>
                <a:gd name="connsiteX0" fmla="*/ 0 w 104420"/>
                <a:gd name="connsiteY0" fmla="*/ 0 h 142706"/>
                <a:gd name="connsiteX1" fmla="*/ 104420 w 104420"/>
                <a:gd name="connsiteY1" fmla="*/ 0 h 142706"/>
                <a:gd name="connsiteX2" fmla="*/ 52210 w 104420"/>
                <a:gd name="connsiteY2" fmla="*/ 142706 h 142706"/>
                <a:gd name="connsiteX3" fmla="*/ 0 w 104420"/>
                <a:gd name="connsiteY3" fmla="*/ 0 h 14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20" h="142706">
                  <a:moveTo>
                    <a:pt x="0" y="0"/>
                  </a:moveTo>
                  <a:lnTo>
                    <a:pt x="104420" y="0"/>
                  </a:lnTo>
                  <a:lnTo>
                    <a:pt x="52210" y="142706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49"/>
              <a:endParaRPr altLang="en-US" sz="1400" lang="zh-CN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spd="slow" advTm="0">
    <p:random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2_空白">
    <p:spTree>
      <p:nvGrpSpPr>
        <p:cNvPr id="4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random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">
  <p:cSld name="标题幻灯片">
    <p:spTree>
      <p:nvGrpSpPr>
        <p:cNvPr id="3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1" name="Rectangle 2050"/>
          <p:cNvSpPr>
            <a:spLocks noChangeArrowheads="1"/>
          </p:cNvSpPr>
          <p:nvPr/>
        </p:nvSpPr>
        <p:spPr bwMode="auto">
          <a:xfrm>
            <a:off x="8783638" y="333378"/>
            <a:ext cx="360362" cy="2364581"/>
          </a:xfrm>
          <a:prstGeom prst="rect"/>
          <a:gradFill rotWithShape="0">
            <a:gsLst>
              <a:gs pos="0">
                <a:schemeClr val="bg2"/>
              </a:gs>
              <a:gs pos="50000">
                <a:schemeClr val="hlink"/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anchor="ctr" wrap="none"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CC"/>
              </a:solidFill>
            </a:endParaRPr>
          </a:p>
        </p:txBody>
      </p:sp>
      <p:sp>
        <p:nvSpPr>
          <p:cNvPr id="1049202" name="Freeform 2051"/>
          <p:cNvSpPr/>
          <p:nvPr/>
        </p:nvSpPr>
        <p:spPr bwMode="white">
          <a:xfrm>
            <a:off x="0" y="0"/>
            <a:ext cx="9144000" cy="1600200"/>
          </a:xfrm>
          <a:custGeom>
            <a:av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720"/>
              </a:cxn>
              <a:cxn ang="0">
                <a:pos x="3600" y="624"/>
              </a:cxn>
              <a:cxn ang="0">
                <a:pos x="0" y="1000"/>
              </a:cxn>
              <a:cxn ang="0">
                <a:pos x="0" y="0"/>
              </a:cxn>
            </a:cxnLst>
            <a:rect l="0" t="0" r="r" b="b"/>
            <a:pathLst>
              <a:path w="5760" h="1104">
                <a:moveTo>
                  <a:pt x="0" y="0"/>
                </a:moveTo>
                <a:lnTo>
                  <a:pt x="5760" y="0"/>
                </a:lnTo>
                <a:lnTo>
                  <a:pt x="5760" y="720"/>
                </a:lnTo>
                <a:cubicBezTo>
                  <a:pt x="5400" y="824"/>
                  <a:pt x="4560" y="577"/>
                  <a:pt x="3600" y="624"/>
                </a:cubicBezTo>
                <a:cubicBezTo>
                  <a:pt x="2640" y="671"/>
                  <a:pt x="600" y="1104"/>
                  <a:pt x="0" y="1000"/>
                </a:cubicBez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2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203" name="Freeform 2052"/>
          <p:cNvSpPr/>
          <p:nvPr/>
        </p:nvSpPr>
        <p:spPr bwMode="white">
          <a:xfrm>
            <a:off x="0" y="872728"/>
            <a:ext cx="9144000" cy="4270772"/>
          </a:xfrm>
          <a:custGeom>
            <a:avLst/>
            <a:ahLst/>
            <a:cxnLst>
              <a:cxn ang="0">
                <a:pos x="0" y="582"/>
              </a:cxn>
              <a:cxn ang="0">
                <a:pos x="2640" y="267"/>
              </a:cxn>
              <a:cxn ang="0">
                <a:pos x="3373" y="160"/>
              </a:cxn>
              <a:cxn ang="0">
                <a:pos x="5760" y="358"/>
              </a:cxn>
              <a:cxn ang="0">
                <a:pos x="5760" y="3587"/>
              </a:cxn>
              <a:cxn ang="0">
                <a:pos x="0" y="3587"/>
              </a:cxn>
              <a:cxn ang="0">
                <a:pos x="0" y="582"/>
              </a:cxn>
            </a:cxnLst>
            <a:rect l="0" t="0" r="r" b="b"/>
            <a:pathLst>
              <a:path w="5760" h="3587">
                <a:moveTo>
                  <a:pt x="0" y="582"/>
                </a:moveTo>
                <a:cubicBezTo>
                  <a:pt x="1027" y="680"/>
                  <a:pt x="1960" y="387"/>
                  <a:pt x="2640" y="267"/>
                </a:cubicBezTo>
                <a:cubicBezTo>
                  <a:pt x="2640" y="267"/>
                  <a:pt x="3268" y="180"/>
                  <a:pt x="3373" y="160"/>
                </a:cubicBezTo>
                <a:cubicBezTo>
                  <a:pt x="4120" y="0"/>
                  <a:pt x="5280" y="358"/>
                  <a:pt x="5760" y="358"/>
                </a:cubicBezTo>
                <a:lnTo>
                  <a:pt x="5760" y="3587"/>
                </a:lnTo>
                <a:lnTo>
                  <a:pt x="0" y="3587"/>
                </a:lnTo>
                <a:cubicBezTo>
                  <a:pt x="0" y="3587"/>
                  <a:pt x="0" y="582"/>
                  <a:pt x="0" y="582"/>
                </a:cubicBezTo>
                <a:close/>
              </a:path>
            </a:pathLst>
          </a:custGeom>
          <a:gradFill rotWithShape="0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2"/>
              </a:gs>
            </a:gsLst>
            <a:lin ang="0" scaled="1"/>
          </a:gradFill>
          <a:ln w="9525" cap="flat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204" name="Freeform 2053"/>
          <p:cNvSpPr/>
          <p:nvPr/>
        </p:nvSpPr>
        <p:spPr bwMode="ltGray">
          <a:xfrm>
            <a:off x="0" y="219076"/>
            <a:ext cx="9144000" cy="640556"/>
          </a:xfrm>
          <a:custGeom>
            <a:avLst/>
            <a:ahLst/>
            <a:cxnLst>
              <a:cxn ang="0">
                <a:pos x="0" y="163"/>
              </a:cxn>
              <a:cxn ang="0">
                <a:pos x="0" y="403"/>
              </a:cxn>
              <a:cxn ang="0">
                <a:pos x="1773" y="443"/>
              </a:cxn>
              <a:cxn ang="0">
                <a:pos x="4573" y="176"/>
              </a:cxn>
              <a:cxn ang="0">
                <a:pos x="5760" y="536"/>
              </a:cxn>
              <a:cxn ang="0">
                <a:pos x="5760" y="163"/>
              </a:cxn>
              <a:cxn ang="0">
                <a:pos x="4560" y="29"/>
              </a:cxn>
              <a:cxn ang="0">
                <a:pos x="1987" y="336"/>
              </a:cxn>
              <a:cxn ang="0">
                <a:pos x="0" y="163"/>
              </a:cxn>
            </a:cxnLst>
            <a:rect l="0" t="0" r="r" b="b"/>
            <a:pathLst>
              <a:path w="5760" h="538">
                <a:moveTo>
                  <a:pt x="0" y="163"/>
                </a:moveTo>
                <a:lnTo>
                  <a:pt x="0" y="403"/>
                </a:lnTo>
                <a:cubicBezTo>
                  <a:pt x="295" y="450"/>
                  <a:pt x="1011" y="481"/>
                  <a:pt x="1773" y="443"/>
                </a:cubicBezTo>
                <a:cubicBezTo>
                  <a:pt x="2535" y="405"/>
                  <a:pt x="3909" y="161"/>
                  <a:pt x="4573" y="176"/>
                </a:cubicBezTo>
                <a:cubicBezTo>
                  <a:pt x="5237" y="191"/>
                  <a:pt x="5562" y="538"/>
                  <a:pt x="5760" y="536"/>
                </a:cubicBezTo>
                <a:lnTo>
                  <a:pt x="5760" y="163"/>
                </a:lnTo>
                <a:cubicBezTo>
                  <a:pt x="5560" y="79"/>
                  <a:pt x="5189" y="0"/>
                  <a:pt x="4560" y="29"/>
                </a:cubicBezTo>
                <a:cubicBezTo>
                  <a:pt x="3931" y="58"/>
                  <a:pt x="2747" y="314"/>
                  <a:pt x="1987" y="336"/>
                </a:cubicBezTo>
                <a:cubicBezTo>
                  <a:pt x="1227" y="358"/>
                  <a:pt x="414" y="199"/>
                  <a:pt x="0" y="163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5000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205" name="Freeform 2054"/>
          <p:cNvSpPr/>
          <p:nvPr/>
        </p:nvSpPr>
        <p:spPr bwMode="hidden">
          <a:xfrm>
            <a:off x="0" y="1803806"/>
            <a:ext cx="9144000" cy="802481"/>
          </a:xfrm>
          <a:custGeom>
            <a:avLst/>
            <a:ahLst/>
            <a:cxnLst>
              <a:cxn ang="0">
                <a:pos x="0" y="246"/>
              </a:cxn>
              <a:cxn ang="0">
                <a:pos x="0" y="406"/>
              </a:cxn>
              <a:cxn ang="0">
                <a:pos x="1280" y="645"/>
              </a:cxn>
              <a:cxn ang="0">
                <a:pos x="1627" y="580"/>
              </a:cxn>
              <a:cxn ang="0">
                <a:pos x="4493" y="113"/>
              </a:cxn>
              <a:cxn ang="0">
                <a:pos x="5760" y="606"/>
              </a:cxn>
              <a:cxn ang="0">
                <a:pos x="5760" y="233"/>
              </a:cxn>
              <a:cxn ang="0">
                <a:pos x="4040" y="33"/>
              </a:cxn>
              <a:cxn ang="0">
                <a:pos x="1093" y="433"/>
              </a:cxn>
              <a:cxn ang="0">
                <a:pos x="0" y="246"/>
              </a:cxn>
            </a:cxnLst>
            <a:rect l="0" t="0" r="r" b="b"/>
            <a:pathLst>
              <a:path w="5760" h="674">
                <a:moveTo>
                  <a:pt x="0" y="246"/>
                </a:moveTo>
                <a:lnTo>
                  <a:pt x="0" y="406"/>
                </a:lnTo>
                <a:cubicBezTo>
                  <a:pt x="213" y="463"/>
                  <a:pt x="1009" y="616"/>
                  <a:pt x="1280" y="645"/>
                </a:cubicBezTo>
                <a:cubicBezTo>
                  <a:pt x="1551" y="674"/>
                  <a:pt x="1092" y="669"/>
                  <a:pt x="1627" y="580"/>
                </a:cubicBezTo>
                <a:cubicBezTo>
                  <a:pt x="2162" y="491"/>
                  <a:pt x="3804" y="109"/>
                  <a:pt x="4493" y="113"/>
                </a:cubicBezTo>
                <a:cubicBezTo>
                  <a:pt x="5182" y="117"/>
                  <a:pt x="5549" y="586"/>
                  <a:pt x="5760" y="606"/>
                </a:cubicBezTo>
                <a:lnTo>
                  <a:pt x="5760" y="233"/>
                </a:lnTo>
                <a:cubicBezTo>
                  <a:pt x="5471" y="158"/>
                  <a:pt x="4818" y="0"/>
                  <a:pt x="4040" y="33"/>
                </a:cubicBezTo>
                <a:cubicBezTo>
                  <a:pt x="3262" y="66"/>
                  <a:pt x="1766" y="398"/>
                  <a:pt x="1093" y="433"/>
                </a:cubicBezTo>
                <a:cubicBezTo>
                  <a:pt x="420" y="468"/>
                  <a:pt x="228" y="285"/>
                  <a:pt x="0" y="246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5000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206" name="Freeform 2055"/>
          <p:cNvSpPr/>
          <p:nvPr/>
        </p:nvSpPr>
        <p:spPr bwMode="white">
          <a:xfrm>
            <a:off x="2476500" y="1141810"/>
            <a:ext cx="6667500" cy="4001690"/>
          </a:xfrm>
          <a:custGeom>
            <a:avLst/>
            <a:ahLst/>
            <a:cxnLst>
              <a:cxn ang="0">
                <a:pos x="0" y="3361"/>
              </a:cxn>
              <a:cxn ang="0">
                <a:pos x="1054" y="295"/>
              </a:cxn>
              <a:cxn ang="0">
                <a:pos x="4200" y="1588"/>
              </a:cxn>
              <a:cxn ang="0">
                <a:pos x="4200" y="2028"/>
              </a:cxn>
              <a:cxn ang="0">
                <a:pos x="1200" y="442"/>
              </a:cxn>
              <a:cxn ang="0">
                <a:pos x="347" y="3361"/>
              </a:cxn>
              <a:cxn ang="0">
                <a:pos x="0" y="3361"/>
              </a:cxn>
            </a:cxnLst>
            <a:rect l="0" t="0" r="r" b="b"/>
            <a:pathLst>
              <a:path w="4200" h="3361">
                <a:moveTo>
                  <a:pt x="0" y="3361"/>
                </a:moveTo>
                <a:cubicBezTo>
                  <a:pt x="118" y="2850"/>
                  <a:pt x="354" y="590"/>
                  <a:pt x="1054" y="295"/>
                </a:cubicBezTo>
                <a:cubicBezTo>
                  <a:pt x="1754" y="0"/>
                  <a:pt x="3676" y="1299"/>
                  <a:pt x="4200" y="1588"/>
                </a:cubicBezTo>
                <a:lnTo>
                  <a:pt x="4200" y="2028"/>
                </a:lnTo>
                <a:cubicBezTo>
                  <a:pt x="3700" y="1837"/>
                  <a:pt x="1842" y="220"/>
                  <a:pt x="1200" y="442"/>
                </a:cubicBezTo>
                <a:cubicBezTo>
                  <a:pt x="558" y="664"/>
                  <a:pt x="547" y="2875"/>
                  <a:pt x="347" y="3361"/>
                </a:cubicBezTo>
                <a:lnTo>
                  <a:pt x="0" y="3361"/>
                </a:lnTo>
                <a:close/>
              </a:path>
            </a:pathLst>
          </a:custGeom>
          <a:gradFill rotWithShape="0">
            <a:gsLst>
              <a:gs pos="0">
                <a:schemeClr val="accent2"/>
              </a:gs>
              <a:gs pos="50000">
                <a:schemeClr val="bg1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207" name="Freeform 2056"/>
          <p:cNvSpPr/>
          <p:nvPr/>
        </p:nvSpPr>
        <p:spPr bwMode="white">
          <a:xfrm>
            <a:off x="0" y="2582474"/>
            <a:ext cx="9144000" cy="2291953"/>
          </a:xfrm>
          <a:custGeom>
            <a:avLst/>
            <a:ahLst/>
            <a:cxnLst>
              <a:cxn ang="0">
                <a:pos x="0" y="804"/>
              </a:cxn>
              <a:cxn ang="0">
                <a:pos x="0" y="991"/>
              </a:cxn>
              <a:cxn ang="0">
                <a:pos x="1547" y="1818"/>
              </a:cxn>
              <a:cxn ang="0">
                <a:pos x="3253" y="351"/>
              </a:cxn>
              <a:cxn ang="0">
                <a:pos x="5760" y="1537"/>
              </a:cxn>
              <a:cxn ang="0">
                <a:pos x="5760" y="1151"/>
              </a:cxn>
              <a:cxn ang="0">
                <a:pos x="3240" y="84"/>
              </a:cxn>
              <a:cxn ang="0">
                <a:pos x="1573" y="1671"/>
              </a:cxn>
              <a:cxn ang="0">
                <a:pos x="0" y="804"/>
              </a:cxn>
            </a:cxnLst>
            <a:rect l="0" t="0" r="r" b="b"/>
            <a:pathLst>
              <a:path w="5760" h="1925">
                <a:moveTo>
                  <a:pt x="0" y="804"/>
                </a:moveTo>
                <a:lnTo>
                  <a:pt x="0" y="991"/>
                </a:lnTo>
                <a:cubicBezTo>
                  <a:pt x="258" y="1160"/>
                  <a:pt x="1005" y="1925"/>
                  <a:pt x="1547" y="1818"/>
                </a:cubicBezTo>
                <a:cubicBezTo>
                  <a:pt x="2089" y="1711"/>
                  <a:pt x="2551" y="398"/>
                  <a:pt x="3253" y="351"/>
                </a:cubicBezTo>
                <a:cubicBezTo>
                  <a:pt x="3955" y="304"/>
                  <a:pt x="5342" y="1404"/>
                  <a:pt x="5760" y="1537"/>
                </a:cubicBezTo>
                <a:lnTo>
                  <a:pt x="5760" y="1151"/>
                </a:lnTo>
                <a:cubicBezTo>
                  <a:pt x="5405" y="1124"/>
                  <a:pt x="3982" y="0"/>
                  <a:pt x="3240" y="84"/>
                </a:cubicBezTo>
                <a:cubicBezTo>
                  <a:pt x="2542" y="171"/>
                  <a:pt x="2113" y="1551"/>
                  <a:pt x="1573" y="1671"/>
                </a:cubicBezTo>
                <a:cubicBezTo>
                  <a:pt x="1033" y="1791"/>
                  <a:pt x="262" y="826"/>
                  <a:pt x="0" y="804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5000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208" name="Freeform 2057"/>
          <p:cNvSpPr/>
          <p:nvPr/>
        </p:nvSpPr>
        <p:spPr bwMode="white">
          <a:xfrm>
            <a:off x="0" y="2664620"/>
            <a:ext cx="6237288" cy="2524125"/>
          </a:xfrm>
          <a:custGeom>
            <a:avLst/>
            <a:ahLst/>
            <a:cxnLst>
              <a:cxn ang="0">
                <a:pos x="0" y="415"/>
              </a:cxn>
              <a:cxn ang="0">
                <a:pos x="0" y="508"/>
              </a:cxn>
              <a:cxn ang="0">
                <a:pos x="1933" y="229"/>
              </a:cxn>
              <a:cxn ang="0">
                <a:pos x="3920" y="1055"/>
              </a:cxn>
              <a:cxn ang="0">
                <a:pos x="3587" y="2082"/>
              </a:cxn>
              <a:cxn ang="0">
                <a:pos x="3947" y="829"/>
              </a:cxn>
              <a:cxn ang="0">
                <a:pos x="2253" y="69"/>
              </a:cxn>
              <a:cxn ang="0">
                <a:pos x="0" y="415"/>
              </a:cxn>
            </a:cxnLst>
            <a:rect l="0" t="0" r="r" b="b"/>
            <a:pathLst>
              <a:path w="4196" h="2120">
                <a:moveTo>
                  <a:pt x="0" y="415"/>
                </a:moveTo>
                <a:lnTo>
                  <a:pt x="0" y="508"/>
                </a:lnTo>
                <a:cubicBezTo>
                  <a:pt x="160" y="577"/>
                  <a:pt x="1280" y="138"/>
                  <a:pt x="1933" y="229"/>
                </a:cubicBezTo>
                <a:cubicBezTo>
                  <a:pt x="2586" y="320"/>
                  <a:pt x="3644" y="746"/>
                  <a:pt x="3920" y="1055"/>
                </a:cubicBezTo>
                <a:cubicBezTo>
                  <a:pt x="4196" y="1364"/>
                  <a:pt x="3583" y="2120"/>
                  <a:pt x="3587" y="2082"/>
                </a:cubicBezTo>
                <a:lnTo>
                  <a:pt x="3947" y="829"/>
                </a:lnTo>
                <a:cubicBezTo>
                  <a:pt x="3725" y="494"/>
                  <a:pt x="2911" y="138"/>
                  <a:pt x="2253" y="69"/>
                </a:cubicBezTo>
                <a:cubicBezTo>
                  <a:pt x="1595" y="0"/>
                  <a:pt x="469" y="343"/>
                  <a:pt x="0" y="415"/>
                </a:cubicBezTo>
                <a:close/>
              </a:path>
            </a:pathLst>
          </a:custGeom>
          <a:gradFill rotWithShape="0">
            <a:gsLst>
              <a:gs pos="0">
                <a:schemeClr val="accent2"/>
              </a:gs>
              <a:gs pos="50000">
                <a:schemeClr val="bg1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209" name="Rectangle 2058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p>
            <a:r>
              <a:rPr altLang="en-US" lang="zh-CN"/>
              <a:t>单击此处编辑母版标题样式</a:t>
            </a:r>
            <a:endParaRPr altLang="zh-CN" lang="zh-CN"/>
          </a:p>
        </p:txBody>
      </p:sp>
      <p:sp>
        <p:nvSpPr>
          <p:cNvPr id="1049210" name="Rectangle 205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algn="ctr" indent="0" marL="0">
              <a:buFontTx/>
              <a:buNone/>
            </a:lvl1pPr>
          </a:lstStyle>
          <a:p>
            <a:r>
              <a:rPr altLang="en-US" lang="zh-CN"/>
              <a:t>单击此处编辑母版副标题样式</a:t>
            </a:r>
          </a:p>
        </p:txBody>
      </p:sp>
      <p:sp>
        <p:nvSpPr>
          <p:cNvPr id="1049211" name="Rectangle 2060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solidFill>
                  <a:srgbClr val="FFFFCC"/>
                </a:solidFill>
              </a:defRPr>
            </a:lvl1pPr>
          </a:lstStyle>
          <a:p>
            <a:endParaRPr altLang="zh-CN" lang="en-US"/>
          </a:p>
        </p:txBody>
      </p:sp>
      <p:sp>
        <p:nvSpPr>
          <p:cNvPr id="1049212" name="Rectangle 2061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rgbClr val="FFFFCC"/>
                </a:solidFill>
              </a:defRPr>
            </a:lvl1pPr>
          </a:lstStyle>
          <a:p>
            <a:endParaRPr altLang="zh-CN" lang="en-US"/>
          </a:p>
        </p:txBody>
      </p:sp>
      <p:sp>
        <p:nvSpPr>
          <p:cNvPr id="1049213" name="Rectangle 2062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rgbClr val="FFFFCC"/>
                </a:solidFill>
              </a:defRPr>
            </a:lvl1pPr>
          </a:lstStyle>
          <a:p>
            <a:fld id="{F99A23E4-255F-4943-BF56-CA913FF606A0}" type="slidenum">
              <a:rPr altLang="en-US" lang="zh-CN"/>
              <a:t>‹#›</a:t>
            </a:fld>
            <a:endParaRPr altLang="zh-CN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7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 fill="hold" id="7"/>
                                        <p:tgtEl>
                                          <p:spTgt spid="1049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 fill="hold" id="8"/>
                                        <p:tgtEl>
                                          <p:spTgt spid="1049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01" grpId="0" animBg="1" autoUpdateAnimBg="0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3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6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177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17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17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18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EC49D01-BDE4-4DD7-A163-300F8864C19F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3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1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9182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indent="0" marL="0">
              <a:buNone/>
              <a:defRPr sz="2000"/>
            </a:lvl1pPr>
            <a:lvl2pPr indent="0" marL="457200">
              <a:buNone/>
              <a:defRPr sz="1800"/>
            </a:lvl2pPr>
            <a:lvl3pPr indent="0" marL="914400">
              <a:buNone/>
              <a:defRPr sz="1600"/>
            </a:lvl3pPr>
            <a:lvl4pPr indent="0" marL="1371600">
              <a:buNone/>
              <a:defRPr sz="1400"/>
            </a:lvl4pPr>
            <a:lvl5pPr indent="0" marL="1828800">
              <a:buNone/>
              <a:defRPr sz="1400"/>
            </a:lvl5pPr>
            <a:lvl6pPr indent="0" marL="2286000">
              <a:buNone/>
              <a:defRPr sz="1400"/>
            </a:lvl6pPr>
            <a:lvl7pPr indent="0" marL="2743200">
              <a:buNone/>
              <a:defRPr sz="1400"/>
            </a:lvl7pPr>
            <a:lvl8pPr indent="0" marL="3200400">
              <a:buNone/>
              <a:defRPr sz="1400"/>
            </a:lvl8pPr>
            <a:lvl9pPr indent="0" marL="3657600">
              <a:buNone/>
              <a:defRPr sz="14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91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1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1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CC38710-283E-4D56-875F-526725694B96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3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5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9196" name="内容占位符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197" name="内容占位符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19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19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>
              <a:solidFill>
                <a:srgbClr val="FFFFCC"/>
              </a:solidFill>
            </a:endParaRPr>
          </a:p>
        </p:txBody>
      </p:sp>
      <p:sp>
        <p:nvSpPr>
          <p:cNvPr id="104920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DC94B3C-51DA-45B0-A674-9ED9C676AA76}" type="slidenum">
              <a:rPr altLang="en-US" lang="zh-CN">
                <a:solidFill>
                  <a:srgbClr val="FFFFCC"/>
                </a:solidFill>
              </a:rPr>
              <a:t>‹#›</a:t>
            </a:fld>
            <a:endParaRPr altLang="zh-CN" lang="en-US">
              <a:solidFill>
                <a:srgbClr val="FFFFCC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theme" Target="../theme/theme10.xml"/></Relationships>
</file>

<file path=ppt/slideMasters/_rels/slideMaster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0.xml"/><Relationship Id="rId12" Type="http://schemas.openxmlformats.org/officeDocument/2006/relationships/theme" Target="../theme/theme11.xml"/></Relationships>
</file>

<file path=ppt/slideMasters/_rels/slideMaster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5.xml"/><Relationship Id="rId6" Type="http://schemas.openxmlformats.org/officeDocument/2006/relationships/theme" Target="../theme/theme12.xml"/></Relationships>
</file>

<file path=ppt/slideMasters/_rels/slideMaster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theme" Target="../theme/theme13.xml"/></Relationships>
</file>

<file path=ppt/slideMasters/_rels/slideMaster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theme" Target="../theme/theme14.xml"/></Relationships>
</file>

<file path=ppt/slideMasters/_rels/slideMaster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theme" Target="../theme/theme15.xml"/></Relationships>
</file>

<file path=ppt/slideMasters/_rels/slideMaster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33.xml"/><Relationship Id="rId6" Type="http://schemas.openxmlformats.org/officeDocument/2006/relationships/theme" Target="../theme/theme16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_rels/slideMaster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theme" Target="../theme/theme3.xml"/></Relationships>
</file>

<file path=ppt/slideMasters/_rels/slideMaster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8.xml"/><Relationship Id="rId12" Type="http://schemas.openxmlformats.org/officeDocument/2006/relationships/theme" Target="../theme/theme4.xml"/></Relationships>
</file>

<file path=ppt/slideMasters/_rels/slideMaster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3.xml"/><Relationship Id="rId6" Type="http://schemas.openxmlformats.org/officeDocument/2006/relationships/theme" Target="../theme/theme5.xml"/></Relationships>
</file>

<file path=ppt/slideMasters/_rels/slideMaster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theme" Target="../theme/theme6.xml"/></Relationships>
</file>

<file path=ppt/slideMasters/_rels/slideMaster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theme" Target="../theme/theme7.xml"/></Relationships>
</file>

<file path=ppt/slideMasters/_rels/slideMaster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9.xml"/><Relationship Id="rId8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3.xml"/><Relationship Id="rId12" Type="http://schemas.openxmlformats.org/officeDocument/2006/relationships/theme" Target="../theme/theme8.xml"/></Relationships>
</file>

<file path=ppt/slideMasters/_rels/slideMaster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8.xml"/><Relationship Id="rId6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/>
        </p:spPr>
        <p:txBody>
          <a:bodyPr anchor="ctr" bIns="45714" lIns="91428" rIns="91428" rtlCol="0" tIns="45714" vert="horz">
            <a:normAutofit/>
          </a:bodyPr>
          <a:p>
            <a:r>
              <a:rPr altLang="en-US" lang="zh-CN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/>
        </p:spPr>
        <p:txBody>
          <a:bodyPr bIns="45714" lIns="91428" rIns="91428" rtlCol="0" tIns="45714" vert="horz">
            <a:normAutofit/>
          </a:bodyPr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/>
        </p:spPr>
        <p:txBody>
          <a:bodyPr anchor="ctr" bIns="45714" lIns="91428" rIns="91428" rtlCol="0" tIns="45714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altLang="en-US" lang="zh-CN" smtClean="0"/>
              <a:t>2019/4/11</a:t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/>
        </p:spPr>
        <p:txBody>
          <a:bodyPr anchor="ctr" bIns="45714" lIns="91428" rIns="91428" rtlCol="0" tIns="45714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/>
        </p:spPr>
        <p:txBody>
          <a:bodyPr anchor="ctr" bIns="45714" lIns="91428" rIns="91428" rtlCol="0" tIns="45714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ransition spd="slow" advClick="0" advTm="0">
    <p:comb/>
  </p:transition>
  <p:txStyles>
    <p:titleStyle>
      <a:lvl1pPr algn="ctr" defTabSz="914265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265" eaLnBrk="1" hangingPunct="1" indent="-342848" latinLnBrk="0" marL="342848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265" eaLnBrk="1" hangingPunct="1" indent="-285708" latinLnBrk="0" marL="742841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265" eaLnBrk="1" hangingPunct="1" indent="-228564" latinLnBrk="0" marL="114283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265" eaLnBrk="1" hangingPunct="1" indent="-228564" latinLnBrk="0" marL="159996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265" eaLnBrk="1" hangingPunct="1" indent="-228564" latinLnBrk="0" marL="2057093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265" eaLnBrk="1" hangingPunct="1" indent="-228564" latinLnBrk="0" marL="2514222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265" eaLnBrk="1" hangingPunct="1" indent="-228564" latinLnBrk="0" marL="2971356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265" eaLnBrk="1" hangingPunct="1" indent="-228564" latinLnBrk="0" marL="3428487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265" eaLnBrk="1" hangingPunct="1" indent="-228564" latinLnBrk="0" marL="3885618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265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265" eaLnBrk="1" hangingPunct="1" latinLnBrk="0" marL="45713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265" eaLnBrk="1" hangingPunct="1" latinLnBrk="0" marL="914265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265" eaLnBrk="1" hangingPunct="1" latinLnBrk="0" marL="1371396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265" eaLnBrk="1" hangingPunct="1" latinLnBrk="0" marL="1828529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265" eaLnBrk="1" hangingPunct="1" latinLnBrk="0" marL="2285658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265" eaLnBrk="1" hangingPunct="1" latinLnBrk="0" marL="2742788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265" eaLnBrk="1" hangingPunct="1" latinLnBrk="0" marL="319992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265" eaLnBrk="1" hangingPunct="1" latinLnBrk="0" marL="3657052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2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2"/>
          <p:cNvGrpSpPr/>
          <p:nvPr/>
        </p:nvGrpSpPr>
        <p:grpSpPr bwMode="auto">
          <a:xfrm>
            <a:off x="0" y="0"/>
            <a:ext cx="7620000" cy="5143500"/>
            <a:chOff x="0" y="0"/>
            <a:chExt cx="4800" cy="4320"/>
          </a:xfrm>
        </p:grpSpPr>
        <p:grpSp>
          <p:nvGrpSpPr>
            <p:cNvPr id="241" name="Group 3"/>
            <p:cNvGrpSpPr/>
            <p:nvPr userDrawn="1"/>
          </p:nvGrpSpPr>
          <p:grpSpPr bwMode="auto">
            <a:xfrm>
              <a:off x="0" y="0"/>
              <a:ext cx="2016" cy="4320"/>
              <a:chOff x="0" y="0"/>
              <a:chExt cx="2016" cy="4320"/>
            </a:xfrm>
          </p:grpSpPr>
          <p:sp>
            <p:nvSpPr>
              <p:cNvPr id="1048938" name="Rectangle 4"/>
              <p:cNvSpPr>
                <a:spLocks noChangeArrowheads="1"/>
              </p:cNvSpPr>
              <p:nvPr userDrawn="1"/>
            </p:nvSpPr>
            <p:spPr bwMode="auto">
              <a:xfrm>
                <a:off x="0" y="0"/>
                <a:ext cx="480" cy="4320"/>
              </a:xfrm>
              <a:prstGeom prst="rect"/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 wrap="none"/>
              <a:p>
                <a:pPr defTabSz="914333" fontAlgn="base">
                  <a:spcBef>
                    <a:spcPct val="0"/>
                  </a:spcBef>
                  <a:spcAft>
                    <a:spcPct val="0"/>
                  </a:spcAft>
                </a:pPr>
                <a:endParaRPr altLang="en-US" dirty="0" lang="zh-CN">
                  <a:solidFill>
                    <a:srgbClr val="003366"/>
                  </a:solidFill>
                </a:endParaRPr>
              </a:p>
            </p:txBody>
          </p:sp>
          <p:sp>
            <p:nvSpPr>
              <p:cNvPr id="1048939" name="Freeform 5"/>
              <p:cNvSpPr/>
              <p:nvPr userDrawn="1"/>
            </p:nvSpPr>
            <p:spPr bwMode="auto">
              <a:xfrm>
                <a:off x="288" y="0"/>
                <a:ext cx="1728" cy="735"/>
              </a:xfrm>
              <a:custGeom>
                <a:avLst/>
                <a:ahLst/>
                <a:cxnLst>
                  <a:cxn ang="0">
                    <a:pos x="1728" y="0"/>
                  </a:cxn>
                  <a:cxn ang="0">
                    <a:pos x="1728" y="480"/>
                  </a:cxn>
                  <a:cxn ang="0">
                    <a:pos x="380" y="482"/>
                  </a:cxn>
                  <a:cxn ang="0">
                    <a:pos x="354" y="480"/>
                  </a:cxn>
                  <a:cxn ang="0">
                    <a:pos x="308" y="489"/>
                  </a:cxn>
                  <a:cxn ang="0">
                    <a:pos x="246" y="531"/>
                  </a:cxn>
                  <a:cxn ang="0">
                    <a:pos x="206" y="597"/>
                  </a:cxn>
                  <a:cxn ang="0">
                    <a:pos x="192" y="666"/>
                  </a:cxn>
                  <a:cxn ang="0">
                    <a:pos x="192" y="735"/>
                  </a:cxn>
                  <a:cxn ang="0">
                    <a:pos x="0" y="735"/>
                  </a:cxn>
                  <a:cxn ang="0">
                    <a:pos x="0" y="480"/>
                  </a:cxn>
                  <a:cxn ang="0">
                    <a:pos x="0" y="0"/>
                  </a:cxn>
                  <a:cxn ang="0">
                    <a:pos x="1728" y="0"/>
                  </a:cxn>
                </a:cxnLst>
                <a:rect l="0" t="0" r="r" b="b"/>
                <a:pathLst>
                  <a:path w="1728" h="735">
                    <a:moveTo>
                      <a:pt x="1728" y="0"/>
                    </a:moveTo>
                    <a:lnTo>
                      <a:pt x="1728" y="480"/>
                    </a:lnTo>
                    <a:lnTo>
                      <a:pt x="380" y="482"/>
                    </a:lnTo>
                    <a:lnTo>
                      <a:pt x="354" y="480"/>
                    </a:lnTo>
                    <a:lnTo>
                      <a:pt x="308" y="489"/>
                    </a:lnTo>
                    <a:cubicBezTo>
                      <a:pt x="290" y="498"/>
                      <a:pt x="263" y="513"/>
                      <a:pt x="246" y="531"/>
                    </a:cubicBezTo>
                    <a:cubicBezTo>
                      <a:pt x="229" y="549"/>
                      <a:pt x="215" y="574"/>
                      <a:pt x="206" y="597"/>
                    </a:cubicBezTo>
                    <a:cubicBezTo>
                      <a:pt x="197" y="620"/>
                      <a:pt x="194" y="643"/>
                      <a:pt x="192" y="666"/>
                    </a:cubicBezTo>
                    <a:lnTo>
                      <a:pt x="192" y="735"/>
                    </a:lnTo>
                    <a:lnTo>
                      <a:pt x="0" y="735"/>
                    </a:lnTo>
                    <a:lnTo>
                      <a:pt x="0" y="480"/>
                    </a:lnTo>
                    <a:lnTo>
                      <a:pt x="0" y="0"/>
                    </a:lnTo>
                    <a:lnTo>
                      <a:pt x="172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p>
                <a:pPr defTabSz="914333" fontAlgn="base">
                  <a:spcBef>
                    <a:spcPct val="0"/>
                  </a:spcBef>
                  <a:spcAft>
                    <a:spcPct val="0"/>
                  </a:spcAft>
                </a:pPr>
                <a:endParaRPr altLang="en-US" dirty="0" lang="zh-CN">
                  <a:solidFill>
                    <a:srgbClr val="003366"/>
                  </a:solidFill>
                </a:endParaRPr>
              </a:p>
            </p:txBody>
          </p:sp>
        </p:grpSp>
        <p:grpSp>
          <p:nvGrpSpPr>
            <p:cNvPr id="242" name="Group 6"/>
            <p:cNvGrpSpPr/>
            <p:nvPr/>
          </p:nvGrpSpPr>
          <p:grpSpPr bwMode="auto">
            <a:xfrm>
              <a:off x="144" y="1248"/>
              <a:ext cx="4656" cy="201"/>
              <a:chOff x="144" y="1248"/>
              <a:chExt cx="4656" cy="201"/>
            </a:xfrm>
          </p:grpSpPr>
          <p:sp>
            <p:nvSpPr>
              <p:cNvPr id="1048940" name="AutoShape 7"/>
              <p:cNvSpPr>
                <a:spLocks noChangeArrowheads="1"/>
              </p:cNvSpPr>
              <p:nvPr/>
            </p:nvSpPr>
            <p:spPr bwMode="auto">
              <a:xfrm>
                <a:off x="384" y="1248"/>
                <a:ext cx="4416" cy="200"/>
              </a:xfrm>
              <a:prstGeom prst="roundRect">
                <a:avLst>
                  <a:gd name="adj" fmla="val 0"/>
                </a:avLst>
              </a:pr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anchor="ctr" wrap="none"/>
              <a:p>
                <a:pPr defTabSz="914333" fontAlgn="base">
                  <a:spcBef>
                    <a:spcPct val="0"/>
                  </a:spcBef>
                  <a:spcAft>
                    <a:spcPct val="0"/>
                  </a:spcAft>
                </a:pPr>
                <a:endParaRPr altLang="en-US" dirty="0" lang="zh-CN">
                  <a:solidFill>
                    <a:srgbClr val="003366"/>
                  </a:solidFill>
                </a:endParaRPr>
              </a:p>
            </p:txBody>
          </p:sp>
          <p:sp>
            <p:nvSpPr>
              <p:cNvPr id="1048941" name="AutoShape 8"/>
              <p:cNvSpPr>
                <a:spLocks noChangeArrowheads="1"/>
              </p:cNvSpPr>
              <p:nvPr/>
            </p:nvSpPr>
            <p:spPr bwMode="auto">
              <a:xfrm flipH="1">
                <a:off x="144" y="1248"/>
                <a:ext cx="248" cy="201"/>
              </a:xfrm>
              <a:prstGeom prst="flowChartDelay"/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 wrap="none"/>
              <a:p>
                <a:pPr defTabSz="914333" fontAlgn="base">
                  <a:spcBef>
                    <a:spcPct val="0"/>
                  </a:spcBef>
                  <a:spcAft>
                    <a:spcPct val="0"/>
                  </a:spcAft>
                </a:pPr>
                <a:endParaRPr altLang="en-US" dirty="0" lang="zh-CN">
                  <a:solidFill>
                    <a:srgbClr val="003366"/>
                  </a:solidFill>
                </a:endParaRPr>
              </a:p>
            </p:txBody>
          </p:sp>
        </p:grpSp>
      </p:grpSp>
      <p:sp>
        <p:nvSpPr>
          <p:cNvPr id="1048942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571500"/>
            <a:ext cx="7924800" cy="85725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b" anchorCtr="0" bIns="45717" compatLnSpc="1" lIns="91434" numCol="1" rIns="91434" tIns="45717" vert="horz" wrap="square">
            <a:prstTxWarp prst="textNoShape"/>
          </a:bodyPr>
          <a:p>
            <a:pPr lvl="0"/>
            <a:r>
              <a:rPr altLang="en-US" lang="zh-CN"/>
              <a:t>单击此处编辑母版标题样式</a:t>
            </a:r>
          </a:p>
        </p:txBody>
      </p:sp>
      <p:sp>
        <p:nvSpPr>
          <p:cNvPr id="1048943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27" y="1771651"/>
            <a:ext cx="7693025" cy="2793206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anchor="t" anchorCtr="0" bIns="45717" compatLnSpc="1" lIns="91434" numCol="1" rIns="91434" tIns="45717" vert="horz" wrap="square">
            <a:prstTxWarp prst="textNoShape"/>
          </a:bodyPr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944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19" y="4686317"/>
            <a:ext cx="2130425" cy="35599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17" compatLnSpc="1" lIns="91434" numCol="1" rIns="91434" tIns="45717" vert="horz" wrap="square">
            <a:prstTxWarp prst="textNoShape"/>
          </a:bodyPr>
          <a:lstStyle>
            <a:lvl1pPr algn="r" defTabSz="914333" fontAlgn="base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endParaRPr altLang="zh-CN" dirty="0" lang="en-US">
              <a:solidFill>
                <a:srgbClr val="003366"/>
              </a:solidFill>
            </a:endParaRPr>
          </a:p>
        </p:txBody>
      </p:sp>
      <p:sp>
        <p:nvSpPr>
          <p:cNvPr id="1048945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1200" y="4686317"/>
            <a:ext cx="2897188" cy="35599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17" compatLnSpc="1" lIns="91434" numCol="1" rIns="91434" tIns="45717" vert="horz" wrap="square">
            <a:prstTxWarp prst="textNoShape"/>
          </a:bodyPr>
          <a:lstStyle>
            <a:lvl1pPr algn="ctr" defTabSz="914333" fontAlgn="base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endParaRPr altLang="zh-CN" dirty="0" lang="en-US">
              <a:solidFill>
                <a:srgbClr val="003366"/>
              </a:solidFill>
            </a:endParaRPr>
          </a:p>
        </p:txBody>
      </p:sp>
      <p:sp>
        <p:nvSpPr>
          <p:cNvPr id="1048946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62" y="4681553"/>
            <a:ext cx="587375" cy="36671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1" bIns="45717" compatLnSpc="1" lIns="91434" numCol="1" rIns="91434" tIns="45717" vert="horz" wrap="square">
            <a:prstTxWarp prst="textNoShape"/>
          </a:bodyPr>
          <a:lstStyle>
            <a:lvl1pPr defTabSz="914333" fontAlgn="base">
              <a:spcBef>
                <a:spcPct val="0"/>
              </a:spcBef>
              <a:spcAft>
                <a:spcPct val="0"/>
              </a:spcAft>
              <a:defRPr b="1" sz="2600">
                <a:solidFill>
                  <a:schemeClr val="bg1"/>
                </a:solidFill>
              </a:defRPr>
            </a:lvl1pPr>
          </a:lstStyle>
          <a:p>
            <a:fld id="{BA92D843-3986-4FB0-A8BF-7FAE8FBDD39D}" type="slidenum">
              <a:rPr altLang="zh-CN" lang="en-US" smtClean="0">
                <a:solidFill>
                  <a:srgbClr val="FFFFFF"/>
                </a:solidFill>
              </a:rPr>
              <a:t>‹#›</a:t>
            </a:fld>
            <a:endParaRPr altLang="zh-CN" dirty="0" lang="en-US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eaLnBrk="0" fontAlgn="base" hangingPunct="0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+mj-lt"/>
          <a:ea typeface="+mj-ea"/>
          <a:cs typeface="+mj-cs"/>
        </a:defRPr>
      </a:lvl1pPr>
      <a:lvl2pPr algn="l" eaLnBrk="0" fontAlgn="base" hangingPunct="0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eaLnBrk="0" fontAlgn="base" hangingPunct="0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eaLnBrk="0" fontAlgn="base" hangingPunct="0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eaLnBrk="0" fontAlgn="base" hangingPunct="0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algn="l" fontAlgn="base" marL="457166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algn="l" fontAlgn="base" marL="914333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algn="l" fontAlgn="base" marL="1371498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algn="l" fontAlgn="base" marL="1828664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algn="l" eaLnBrk="0" fontAlgn="base" hangingPunct="0" indent="-342875" marL="342875" rtl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algn="l" eaLnBrk="0" fontAlgn="base" hangingPunct="0" indent="-285729" marL="742895" rtl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  <a:ea typeface="+mn-ea"/>
        </a:defRPr>
      </a:lvl2pPr>
      <a:lvl3pPr algn="l" eaLnBrk="0" fontAlgn="base" hangingPunct="0" indent="-228582" marL="1142915" rtl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3pPr>
      <a:lvl4pPr algn="l" eaLnBrk="0" fontAlgn="base" hangingPunct="0" indent="-228582" marL="1600080" rtl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chemeClr val="tx1"/>
          </a:solidFill>
          <a:latin typeface="+mn-lt"/>
          <a:ea typeface="+mn-ea"/>
        </a:defRPr>
      </a:lvl4pPr>
      <a:lvl5pPr algn="l" eaLnBrk="0" fontAlgn="base" hangingPunct="0" indent="-228582" marL="2057246" rtl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5pPr>
      <a:lvl6pPr algn="l" fontAlgn="base" indent="-228582" marL="2514411" rtl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6pPr>
      <a:lvl7pPr algn="l" fontAlgn="base" indent="-228582" marL="2971578" rtl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7pPr>
      <a:lvl8pPr algn="l" fontAlgn="base" indent="-228582" marL="3428744" rtl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8pPr>
      <a:lvl9pPr algn="l" fontAlgn="base" indent="-228582" marL="3885909" rtl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algn="l" defTabSz="914333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333" eaLnBrk="1" hangingPunct="1" latinLnBrk="0" marL="457166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333" eaLnBrk="1" hangingPunct="1" latinLnBrk="0" marL="914333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333" eaLnBrk="1" hangingPunct="1" latinLnBrk="0" marL="1371498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333" eaLnBrk="1" hangingPunct="1" latinLnBrk="0" marL="1828664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333" eaLnBrk="1" hangingPunct="1" latinLnBrk="0" marL="2285829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333" eaLnBrk="1" hangingPunct="1" latinLnBrk="0" marL="2742995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333" eaLnBrk="1" hangingPunct="1" latinLnBrk="0" marL="320016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333" eaLnBrk="1" hangingPunct="1" latinLnBrk="0" marL="3657326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2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 2"/>
          <p:cNvGrpSpPr/>
          <p:nvPr/>
        </p:nvGrpSpPr>
        <p:grpSpPr bwMode="auto">
          <a:xfrm>
            <a:off x="0" y="0"/>
            <a:ext cx="7620000" cy="5143500"/>
            <a:chOff x="0" y="0"/>
            <a:chExt cx="4800" cy="4320"/>
          </a:xfrm>
        </p:grpSpPr>
        <p:grpSp>
          <p:nvGrpSpPr>
            <p:cNvPr id="264" name="Group 3"/>
            <p:cNvGrpSpPr/>
            <p:nvPr userDrawn="1"/>
          </p:nvGrpSpPr>
          <p:grpSpPr bwMode="auto">
            <a:xfrm>
              <a:off x="0" y="0"/>
              <a:ext cx="2016" cy="4320"/>
              <a:chOff x="0" y="0"/>
              <a:chExt cx="2016" cy="4320"/>
            </a:xfrm>
          </p:grpSpPr>
          <p:sp>
            <p:nvSpPr>
              <p:cNvPr id="1048964" name="Rectangle 4"/>
              <p:cNvSpPr>
                <a:spLocks noChangeArrowheads="1"/>
              </p:cNvSpPr>
              <p:nvPr userDrawn="1"/>
            </p:nvSpPr>
            <p:spPr bwMode="auto">
              <a:xfrm>
                <a:off x="0" y="0"/>
                <a:ext cx="480" cy="4320"/>
              </a:xfrm>
              <a:prstGeom prst="rect"/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 wrap="none"/>
              <a:p>
                <a:pPr defTabSz="914333" fontAlgn="base">
                  <a:spcBef>
                    <a:spcPct val="0"/>
                  </a:spcBef>
                  <a:spcAft>
                    <a:spcPct val="0"/>
                  </a:spcAft>
                </a:pPr>
                <a:endParaRPr altLang="en-US" dirty="0" lang="zh-CN">
                  <a:solidFill>
                    <a:srgbClr val="003366"/>
                  </a:solidFill>
                </a:endParaRPr>
              </a:p>
            </p:txBody>
          </p:sp>
          <p:sp>
            <p:nvSpPr>
              <p:cNvPr id="1048965" name="Freeform 5"/>
              <p:cNvSpPr/>
              <p:nvPr userDrawn="1"/>
            </p:nvSpPr>
            <p:spPr bwMode="auto">
              <a:xfrm>
                <a:off x="288" y="0"/>
                <a:ext cx="1728" cy="735"/>
              </a:xfrm>
              <a:custGeom>
                <a:avLst/>
                <a:ahLst/>
                <a:cxnLst>
                  <a:cxn ang="0">
                    <a:pos x="1728" y="0"/>
                  </a:cxn>
                  <a:cxn ang="0">
                    <a:pos x="1728" y="480"/>
                  </a:cxn>
                  <a:cxn ang="0">
                    <a:pos x="380" y="482"/>
                  </a:cxn>
                  <a:cxn ang="0">
                    <a:pos x="354" y="480"/>
                  </a:cxn>
                  <a:cxn ang="0">
                    <a:pos x="308" y="489"/>
                  </a:cxn>
                  <a:cxn ang="0">
                    <a:pos x="246" y="531"/>
                  </a:cxn>
                  <a:cxn ang="0">
                    <a:pos x="206" y="597"/>
                  </a:cxn>
                  <a:cxn ang="0">
                    <a:pos x="192" y="666"/>
                  </a:cxn>
                  <a:cxn ang="0">
                    <a:pos x="192" y="735"/>
                  </a:cxn>
                  <a:cxn ang="0">
                    <a:pos x="0" y="735"/>
                  </a:cxn>
                  <a:cxn ang="0">
                    <a:pos x="0" y="480"/>
                  </a:cxn>
                  <a:cxn ang="0">
                    <a:pos x="0" y="0"/>
                  </a:cxn>
                  <a:cxn ang="0">
                    <a:pos x="1728" y="0"/>
                  </a:cxn>
                </a:cxnLst>
                <a:rect l="0" t="0" r="r" b="b"/>
                <a:pathLst>
                  <a:path w="1728" h="735">
                    <a:moveTo>
                      <a:pt x="1728" y="0"/>
                    </a:moveTo>
                    <a:lnTo>
                      <a:pt x="1728" y="480"/>
                    </a:lnTo>
                    <a:lnTo>
                      <a:pt x="380" y="482"/>
                    </a:lnTo>
                    <a:lnTo>
                      <a:pt x="354" y="480"/>
                    </a:lnTo>
                    <a:lnTo>
                      <a:pt x="308" y="489"/>
                    </a:lnTo>
                    <a:cubicBezTo>
                      <a:pt x="290" y="498"/>
                      <a:pt x="263" y="513"/>
                      <a:pt x="246" y="531"/>
                    </a:cubicBezTo>
                    <a:cubicBezTo>
                      <a:pt x="229" y="549"/>
                      <a:pt x="215" y="574"/>
                      <a:pt x="206" y="597"/>
                    </a:cubicBezTo>
                    <a:cubicBezTo>
                      <a:pt x="197" y="620"/>
                      <a:pt x="194" y="643"/>
                      <a:pt x="192" y="666"/>
                    </a:cubicBezTo>
                    <a:lnTo>
                      <a:pt x="192" y="735"/>
                    </a:lnTo>
                    <a:lnTo>
                      <a:pt x="0" y="735"/>
                    </a:lnTo>
                    <a:lnTo>
                      <a:pt x="0" y="480"/>
                    </a:lnTo>
                    <a:lnTo>
                      <a:pt x="0" y="0"/>
                    </a:lnTo>
                    <a:lnTo>
                      <a:pt x="172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p>
                <a:pPr defTabSz="914333" fontAlgn="base">
                  <a:spcBef>
                    <a:spcPct val="0"/>
                  </a:spcBef>
                  <a:spcAft>
                    <a:spcPct val="0"/>
                  </a:spcAft>
                </a:pPr>
                <a:endParaRPr altLang="en-US" dirty="0" lang="zh-CN">
                  <a:solidFill>
                    <a:srgbClr val="003366"/>
                  </a:solidFill>
                </a:endParaRPr>
              </a:p>
            </p:txBody>
          </p:sp>
        </p:grpSp>
        <p:grpSp>
          <p:nvGrpSpPr>
            <p:cNvPr id="265" name="Group 6"/>
            <p:cNvGrpSpPr/>
            <p:nvPr/>
          </p:nvGrpSpPr>
          <p:grpSpPr bwMode="auto">
            <a:xfrm>
              <a:off x="144" y="1248"/>
              <a:ext cx="4656" cy="201"/>
              <a:chOff x="144" y="1248"/>
              <a:chExt cx="4656" cy="201"/>
            </a:xfrm>
          </p:grpSpPr>
          <p:sp>
            <p:nvSpPr>
              <p:cNvPr id="1048966" name="AutoShape 7"/>
              <p:cNvSpPr>
                <a:spLocks noChangeArrowheads="1"/>
              </p:cNvSpPr>
              <p:nvPr/>
            </p:nvSpPr>
            <p:spPr bwMode="auto">
              <a:xfrm>
                <a:off x="384" y="1248"/>
                <a:ext cx="4416" cy="200"/>
              </a:xfrm>
              <a:prstGeom prst="roundRect">
                <a:avLst>
                  <a:gd name="adj" fmla="val 0"/>
                </a:avLst>
              </a:pr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anchor="ctr" wrap="none"/>
              <a:p>
                <a:pPr defTabSz="914333" fontAlgn="base">
                  <a:spcBef>
                    <a:spcPct val="0"/>
                  </a:spcBef>
                  <a:spcAft>
                    <a:spcPct val="0"/>
                  </a:spcAft>
                </a:pPr>
                <a:endParaRPr altLang="en-US" dirty="0" lang="zh-CN">
                  <a:solidFill>
                    <a:srgbClr val="003366"/>
                  </a:solidFill>
                </a:endParaRPr>
              </a:p>
            </p:txBody>
          </p:sp>
          <p:sp>
            <p:nvSpPr>
              <p:cNvPr id="1048967" name="AutoShape 8"/>
              <p:cNvSpPr>
                <a:spLocks noChangeArrowheads="1"/>
              </p:cNvSpPr>
              <p:nvPr/>
            </p:nvSpPr>
            <p:spPr bwMode="auto">
              <a:xfrm flipH="1">
                <a:off x="144" y="1248"/>
                <a:ext cx="248" cy="201"/>
              </a:xfrm>
              <a:prstGeom prst="flowChartDelay"/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 wrap="none"/>
              <a:p>
                <a:pPr defTabSz="914333" fontAlgn="base">
                  <a:spcBef>
                    <a:spcPct val="0"/>
                  </a:spcBef>
                  <a:spcAft>
                    <a:spcPct val="0"/>
                  </a:spcAft>
                </a:pPr>
                <a:endParaRPr altLang="en-US" dirty="0" lang="zh-CN">
                  <a:solidFill>
                    <a:srgbClr val="003366"/>
                  </a:solidFill>
                </a:endParaRPr>
              </a:p>
            </p:txBody>
          </p:sp>
        </p:grpSp>
      </p:grpSp>
      <p:sp>
        <p:nvSpPr>
          <p:cNvPr id="1048968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571500"/>
            <a:ext cx="7924800" cy="85725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b" anchorCtr="0" bIns="45717" compatLnSpc="1" lIns="91434" numCol="1" rIns="91434" tIns="45717" vert="horz" wrap="square">
            <a:prstTxWarp prst="textNoShape"/>
          </a:bodyPr>
          <a:p>
            <a:pPr lvl="0"/>
            <a:r>
              <a:rPr altLang="en-US" lang="zh-CN"/>
              <a:t>单击此处编辑母版标题样式</a:t>
            </a:r>
          </a:p>
        </p:txBody>
      </p:sp>
      <p:sp>
        <p:nvSpPr>
          <p:cNvPr id="1048969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22" y="1771651"/>
            <a:ext cx="7693025" cy="2793206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anchor="t" anchorCtr="0" bIns="45717" compatLnSpc="1" lIns="91434" numCol="1" rIns="91434" tIns="45717" vert="horz" wrap="square">
            <a:prstTxWarp prst="textNoShape"/>
          </a:bodyPr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970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19" y="4686313"/>
            <a:ext cx="2130425" cy="35599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17" compatLnSpc="1" lIns="91434" numCol="1" rIns="91434" tIns="45717" vert="horz" wrap="square">
            <a:prstTxWarp prst="textNoShape"/>
          </a:bodyPr>
          <a:lstStyle>
            <a:lvl1pPr algn="r" defTabSz="914333" fontAlgn="base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endParaRPr altLang="zh-CN" dirty="0" lang="en-US">
              <a:solidFill>
                <a:srgbClr val="003366"/>
              </a:solidFill>
            </a:endParaRPr>
          </a:p>
        </p:txBody>
      </p:sp>
      <p:sp>
        <p:nvSpPr>
          <p:cNvPr id="1048971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1200" y="4686313"/>
            <a:ext cx="2897188" cy="35599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17" compatLnSpc="1" lIns="91434" numCol="1" rIns="91434" tIns="45717" vert="horz" wrap="square">
            <a:prstTxWarp prst="textNoShape"/>
          </a:bodyPr>
          <a:lstStyle>
            <a:lvl1pPr algn="ctr" defTabSz="914333" fontAlgn="base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endParaRPr altLang="zh-CN" dirty="0" lang="en-US">
              <a:solidFill>
                <a:srgbClr val="003366"/>
              </a:solidFill>
            </a:endParaRPr>
          </a:p>
        </p:txBody>
      </p:sp>
      <p:sp>
        <p:nvSpPr>
          <p:cNvPr id="1048972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60" y="4681549"/>
            <a:ext cx="587375" cy="36671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1" bIns="45717" compatLnSpc="1" lIns="91434" numCol="1" rIns="91434" tIns="45717" vert="horz" wrap="square">
            <a:prstTxWarp prst="textNoShape"/>
          </a:bodyPr>
          <a:lstStyle>
            <a:lvl1pPr defTabSz="914333" fontAlgn="base">
              <a:spcBef>
                <a:spcPct val="0"/>
              </a:spcBef>
              <a:spcAft>
                <a:spcPct val="0"/>
              </a:spcAft>
              <a:defRPr b="1" sz="2600">
                <a:solidFill>
                  <a:schemeClr val="bg1"/>
                </a:solidFill>
              </a:defRPr>
            </a:lvl1pPr>
          </a:lstStyle>
          <a:p>
            <a:fld id="{BA92D843-3986-4FB0-A8BF-7FAE8FBDD39D}" type="slidenum">
              <a:rPr altLang="zh-CN" lang="en-US" smtClean="0">
                <a:solidFill>
                  <a:srgbClr val="FFFFFF"/>
                </a:solidFill>
              </a:rPr>
              <a:t>‹#›</a:t>
            </a:fld>
            <a:endParaRPr altLang="zh-CN" dirty="0" lang="en-US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eaLnBrk="0" fontAlgn="base" hangingPunct="0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+mj-lt"/>
          <a:ea typeface="+mj-ea"/>
          <a:cs typeface="+mj-cs"/>
        </a:defRPr>
      </a:lvl1pPr>
      <a:lvl2pPr algn="l" eaLnBrk="0" fontAlgn="base" hangingPunct="0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eaLnBrk="0" fontAlgn="base" hangingPunct="0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eaLnBrk="0" fontAlgn="base" hangingPunct="0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eaLnBrk="0" fontAlgn="base" hangingPunct="0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algn="l" fontAlgn="base" marL="457166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algn="l" fontAlgn="base" marL="914333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algn="l" fontAlgn="base" marL="1371498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algn="l" fontAlgn="base" marL="1828664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algn="l" eaLnBrk="0" fontAlgn="base" hangingPunct="0" indent="-342875" marL="342875" rtl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algn="l" eaLnBrk="0" fontAlgn="base" hangingPunct="0" indent="-285729" marL="742895" rtl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  <a:ea typeface="+mn-ea"/>
        </a:defRPr>
      </a:lvl2pPr>
      <a:lvl3pPr algn="l" eaLnBrk="0" fontAlgn="base" hangingPunct="0" indent="-228582" marL="1142915" rtl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3pPr>
      <a:lvl4pPr algn="l" eaLnBrk="0" fontAlgn="base" hangingPunct="0" indent="-228582" marL="1600080" rtl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chemeClr val="tx1"/>
          </a:solidFill>
          <a:latin typeface="+mn-lt"/>
          <a:ea typeface="+mn-ea"/>
        </a:defRPr>
      </a:lvl4pPr>
      <a:lvl5pPr algn="l" eaLnBrk="0" fontAlgn="base" hangingPunct="0" indent="-228582" marL="2057246" rtl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5pPr>
      <a:lvl6pPr algn="l" fontAlgn="base" indent="-228582" marL="2514411" rtl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6pPr>
      <a:lvl7pPr algn="l" fontAlgn="base" indent="-228582" marL="2971578" rtl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7pPr>
      <a:lvl8pPr algn="l" fontAlgn="base" indent="-228582" marL="3428744" rtl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8pPr>
      <a:lvl9pPr algn="l" fontAlgn="base" indent="-228582" marL="3885909" rtl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algn="l" defTabSz="914333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333" eaLnBrk="1" hangingPunct="1" latinLnBrk="0" marL="457166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333" eaLnBrk="1" hangingPunct="1" latinLnBrk="0" marL="914333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333" eaLnBrk="1" hangingPunct="1" latinLnBrk="0" marL="1371498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333" eaLnBrk="1" hangingPunct="1" latinLnBrk="0" marL="1828664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333" eaLnBrk="1" hangingPunct="1" latinLnBrk="0" marL="2285829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333" eaLnBrk="1" hangingPunct="1" latinLnBrk="0" marL="2742995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333" eaLnBrk="1" hangingPunct="1" latinLnBrk="0" marL="320016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333" eaLnBrk="1" hangingPunct="1" latinLnBrk="0" marL="3657326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3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6" name="矩形 7"/>
          <p:cNvSpPr/>
          <p:nvPr userDrawn="1"/>
        </p:nvSpPr>
        <p:spPr>
          <a:xfrm>
            <a:off x="0" y="0"/>
            <a:ext cx="9144000" cy="5143500"/>
          </a:xfrm>
          <a:prstGeom prst="rect"/>
          <a:gradFill flip="none" rotWithShape="1">
            <a:gsLst>
              <a:gs pos="30000">
                <a:srgbClr val="FBFBFB"/>
              </a:gs>
              <a:gs pos="74000">
                <a:srgbClr val="EBF1EF"/>
              </a:gs>
              <a:gs pos="100000">
                <a:srgbClr val="E6EEEC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25716" lIns="51432" rIns="51432" rtlCol="0" tIns="25716"/>
          <a:p>
            <a:pPr algn="ctr" defTabSz="685749"/>
            <a:endParaRPr altLang="en-US" dirty="0" sz="1400" lang="zh-CN">
              <a:solidFill>
                <a:srgbClr val="FFFFFF"/>
              </a:solidFill>
            </a:endParaRPr>
          </a:p>
        </p:txBody>
      </p:sp>
      <p:sp>
        <p:nvSpPr>
          <p:cNvPr id="1049047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/>
        </p:spPr>
        <p:txBody>
          <a:bodyPr anchor="ctr" bIns="34290" lIns="68580" rIns="68580" rtlCol="0" tIns="34290" vert="horz">
            <a:normAutofit/>
          </a:bodyPr>
          <a:p>
            <a:r>
              <a:rPr altLang="en-US" lang="zh-CN"/>
              <a:t>单击此处编辑母版标题样式</a:t>
            </a:r>
            <a:endParaRPr dirty="0" lang="en-US"/>
          </a:p>
        </p:txBody>
      </p:sp>
      <p:sp>
        <p:nvSpPr>
          <p:cNvPr id="1049048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/>
        </p:spPr>
        <p:txBody>
          <a:bodyPr bIns="34290" lIns="68580" rIns="68580" rtlCol="0" tIns="34290" vert="horz">
            <a:normAutofit/>
          </a:bodyPr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  <a:endParaRPr dirty="0" lang="en-US"/>
          </a:p>
        </p:txBody>
      </p:sp>
      <p:sp>
        <p:nvSpPr>
          <p:cNvPr id="1049049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/>
        </p:spPr>
        <p:txBody>
          <a:bodyPr anchor="ctr" bIns="34290" lIns="68580" rIns="68580" rtlCol="0" tIns="3429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749"/>
            <a:fld id="{4DA96E64-783D-463C-BA44-F5AF67B46485}" type="datetimeFigureOut">
              <a:rPr altLang="en-US" lang="zh-CN" smtClean="0">
                <a:solidFill>
                  <a:srgbClr val="000000">
                    <a:tint val="75000"/>
                  </a:srgbClr>
                </a:solidFill>
              </a:rPr>
              <a:pPr defTabSz="685749"/>
              <a:t>2019/4/11</a:t>
            </a:fld>
            <a:endParaRPr altLang="en-US" lang="zh-CN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4905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/>
        </p:spPr>
        <p:txBody>
          <a:bodyPr anchor="ctr" bIns="34290" lIns="68580" rIns="68580" rtlCol="0" tIns="3429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749"/>
            <a:endParaRPr altLang="en-US" lang="zh-CN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4905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/>
        </p:spPr>
        <p:txBody>
          <a:bodyPr anchor="ctr" bIns="34290" lIns="68580" rIns="68580" rtlCol="0" tIns="3429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749"/>
            <a:fld id="{A8C676CA-DACA-4216-AE75-62203F837763}" type="slidenum">
              <a:rPr altLang="en-US" lang="zh-CN" smtClean="0">
                <a:solidFill>
                  <a:srgbClr val="000000">
                    <a:tint val="75000"/>
                  </a:srgbClr>
                </a:solidFill>
              </a:rPr>
              <a:pPr defTabSz="685749"/>
              <a:t>‹#›</a:t>
            </a:fld>
            <a:endParaRPr altLang="en-US" lang="zh-CN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</p:sldLayoutIdLst>
  <p:transition spd="slow" advTm="0">
    <p:random/>
  </p:transition>
  <p:txStyles>
    <p:titleStyle>
      <a:lvl1pPr algn="l" defTabSz="685800" eaLnBrk="1" hangingPunct="1" latinLnBrk="0" rtl="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algn="l" defTabSz="685800" eaLnBrk="1" hangingPunct="1" indent="-171450" latinLnBrk="0" marL="171450" rtl="0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algn="l" defTabSz="685800" eaLnBrk="1" hangingPunct="1" indent="-171450" latinLnBrk="0" marL="5143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algn="l" defTabSz="685800" eaLnBrk="1" hangingPunct="1" indent="-171450" latinLnBrk="0" marL="8572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algn="l" defTabSz="685800" eaLnBrk="1" hangingPunct="1" indent="-171450" latinLnBrk="0" marL="12001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algn="l" defTabSz="685800" eaLnBrk="1" hangingPunct="1" indent="-171450" latinLnBrk="0" marL="15430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>
          <a:outerShdw algn="ctr" dir="2700000" dist="107763" rotWithShape="0">
            <a:srgbClr val="000000"/>
          </a:outerShdw>
        </a:effectLst>
      </p:bgPr>
    </p:bg>
    <p:spTree>
      <p:nvGrpSpPr>
        <p:cNvPr id="3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6" name="Rectangle 2"/>
          <p:cNvSpPr>
            <a:spLocks noChangeArrowheads="1"/>
          </p:cNvSpPr>
          <p:nvPr/>
        </p:nvSpPr>
        <p:spPr bwMode="auto">
          <a:xfrm>
            <a:off x="8783638" y="333378"/>
            <a:ext cx="360362" cy="2364581"/>
          </a:xfrm>
          <a:prstGeom prst="rect"/>
          <a:gradFill rotWithShape="0">
            <a:gsLst>
              <a:gs pos="0">
                <a:schemeClr val="bg2"/>
              </a:gs>
              <a:gs pos="50000">
                <a:schemeClr val="hlink"/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anchor="ctr" wrap="none"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CC"/>
              </a:solidFill>
            </a:endParaRPr>
          </a:p>
        </p:txBody>
      </p:sp>
      <p:sp>
        <p:nvSpPr>
          <p:cNvPr id="1049087" name="Freeform 3"/>
          <p:cNvSpPr/>
          <p:nvPr/>
        </p:nvSpPr>
        <p:spPr bwMode="white">
          <a:xfrm>
            <a:off x="0" y="0"/>
            <a:ext cx="9144000" cy="1600200"/>
          </a:xfrm>
          <a:custGeom>
            <a:av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720"/>
              </a:cxn>
              <a:cxn ang="0">
                <a:pos x="3600" y="624"/>
              </a:cxn>
              <a:cxn ang="0">
                <a:pos x="0" y="1000"/>
              </a:cxn>
              <a:cxn ang="0">
                <a:pos x="0" y="0"/>
              </a:cxn>
            </a:cxnLst>
            <a:rect l="0" t="0" r="r" b="b"/>
            <a:pathLst>
              <a:path w="5760" h="1104">
                <a:moveTo>
                  <a:pt x="0" y="0"/>
                </a:moveTo>
                <a:lnTo>
                  <a:pt x="5760" y="0"/>
                </a:lnTo>
                <a:lnTo>
                  <a:pt x="5760" y="720"/>
                </a:lnTo>
                <a:cubicBezTo>
                  <a:pt x="5400" y="824"/>
                  <a:pt x="4560" y="577"/>
                  <a:pt x="3600" y="624"/>
                </a:cubicBezTo>
                <a:cubicBezTo>
                  <a:pt x="2640" y="671"/>
                  <a:pt x="600" y="1104"/>
                  <a:pt x="0" y="1000"/>
                </a:cubicBez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2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088" name="Freeform 4"/>
          <p:cNvSpPr/>
          <p:nvPr/>
        </p:nvSpPr>
        <p:spPr bwMode="white">
          <a:xfrm>
            <a:off x="0" y="872728"/>
            <a:ext cx="9144000" cy="4270772"/>
          </a:xfrm>
          <a:custGeom>
            <a:avLst/>
            <a:ahLst/>
            <a:cxnLst>
              <a:cxn ang="0">
                <a:pos x="0" y="582"/>
              </a:cxn>
              <a:cxn ang="0">
                <a:pos x="2640" y="267"/>
              </a:cxn>
              <a:cxn ang="0">
                <a:pos x="3373" y="160"/>
              </a:cxn>
              <a:cxn ang="0">
                <a:pos x="5760" y="358"/>
              </a:cxn>
              <a:cxn ang="0">
                <a:pos x="5760" y="3587"/>
              </a:cxn>
              <a:cxn ang="0">
                <a:pos x="0" y="3587"/>
              </a:cxn>
              <a:cxn ang="0">
                <a:pos x="0" y="582"/>
              </a:cxn>
            </a:cxnLst>
            <a:rect l="0" t="0" r="r" b="b"/>
            <a:pathLst>
              <a:path w="5760" h="3587">
                <a:moveTo>
                  <a:pt x="0" y="582"/>
                </a:moveTo>
                <a:cubicBezTo>
                  <a:pt x="1027" y="680"/>
                  <a:pt x="1960" y="387"/>
                  <a:pt x="2640" y="267"/>
                </a:cubicBezTo>
                <a:cubicBezTo>
                  <a:pt x="2640" y="267"/>
                  <a:pt x="3268" y="180"/>
                  <a:pt x="3373" y="160"/>
                </a:cubicBezTo>
                <a:cubicBezTo>
                  <a:pt x="4120" y="0"/>
                  <a:pt x="5280" y="358"/>
                  <a:pt x="5760" y="358"/>
                </a:cubicBezTo>
                <a:lnTo>
                  <a:pt x="5760" y="3587"/>
                </a:lnTo>
                <a:lnTo>
                  <a:pt x="0" y="3587"/>
                </a:lnTo>
                <a:cubicBezTo>
                  <a:pt x="0" y="3587"/>
                  <a:pt x="0" y="582"/>
                  <a:pt x="0" y="582"/>
                </a:cubicBezTo>
                <a:close/>
              </a:path>
            </a:pathLst>
          </a:custGeom>
          <a:gradFill rotWithShape="0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2"/>
              </a:gs>
            </a:gsLst>
            <a:lin ang="0" scaled="1"/>
          </a:gradFill>
          <a:ln w="9525" cap="flat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089" name="Freeform 5"/>
          <p:cNvSpPr/>
          <p:nvPr/>
        </p:nvSpPr>
        <p:spPr bwMode="ltGray">
          <a:xfrm>
            <a:off x="0" y="219076"/>
            <a:ext cx="9144000" cy="640556"/>
          </a:xfrm>
          <a:custGeom>
            <a:avLst/>
            <a:ahLst/>
            <a:cxnLst>
              <a:cxn ang="0">
                <a:pos x="0" y="163"/>
              </a:cxn>
              <a:cxn ang="0">
                <a:pos x="0" y="403"/>
              </a:cxn>
              <a:cxn ang="0">
                <a:pos x="1773" y="443"/>
              </a:cxn>
              <a:cxn ang="0">
                <a:pos x="4573" y="176"/>
              </a:cxn>
              <a:cxn ang="0">
                <a:pos x="5760" y="536"/>
              </a:cxn>
              <a:cxn ang="0">
                <a:pos x="5760" y="163"/>
              </a:cxn>
              <a:cxn ang="0">
                <a:pos x="4560" y="29"/>
              </a:cxn>
              <a:cxn ang="0">
                <a:pos x="1987" y="336"/>
              </a:cxn>
              <a:cxn ang="0">
                <a:pos x="0" y="163"/>
              </a:cxn>
            </a:cxnLst>
            <a:rect l="0" t="0" r="r" b="b"/>
            <a:pathLst>
              <a:path w="5760" h="538">
                <a:moveTo>
                  <a:pt x="0" y="163"/>
                </a:moveTo>
                <a:lnTo>
                  <a:pt x="0" y="403"/>
                </a:lnTo>
                <a:cubicBezTo>
                  <a:pt x="295" y="450"/>
                  <a:pt x="1011" y="481"/>
                  <a:pt x="1773" y="443"/>
                </a:cubicBezTo>
                <a:cubicBezTo>
                  <a:pt x="2535" y="405"/>
                  <a:pt x="3909" y="161"/>
                  <a:pt x="4573" y="176"/>
                </a:cubicBezTo>
                <a:cubicBezTo>
                  <a:pt x="5237" y="191"/>
                  <a:pt x="5562" y="538"/>
                  <a:pt x="5760" y="536"/>
                </a:cubicBezTo>
                <a:lnTo>
                  <a:pt x="5760" y="163"/>
                </a:lnTo>
                <a:cubicBezTo>
                  <a:pt x="5560" y="79"/>
                  <a:pt x="5189" y="0"/>
                  <a:pt x="4560" y="29"/>
                </a:cubicBezTo>
                <a:cubicBezTo>
                  <a:pt x="3931" y="58"/>
                  <a:pt x="2747" y="314"/>
                  <a:pt x="1987" y="336"/>
                </a:cubicBezTo>
                <a:cubicBezTo>
                  <a:pt x="1227" y="358"/>
                  <a:pt x="414" y="199"/>
                  <a:pt x="0" y="163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5000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090" name="Freeform 6"/>
          <p:cNvSpPr/>
          <p:nvPr/>
        </p:nvSpPr>
        <p:spPr bwMode="hidden">
          <a:xfrm>
            <a:off x="0" y="1803806"/>
            <a:ext cx="9144000" cy="802481"/>
          </a:xfrm>
          <a:custGeom>
            <a:avLst/>
            <a:ahLst/>
            <a:cxnLst>
              <a:cxn ang="0">
                <a:pos x="0" y="246"/>
              </a:cxn>
              <a:cxn ang="0">
                <a:pos x="0" y="406"/>
              </a:cxn>
              <a:cxn ang="0">
                <a:pos x="1280" y="645"/>
              </a:cxn>
              <a:cxn ang="0">
                <a:pos x="1627" y="580"/>
              </a:cxn>
              <a:cxn ang="0">
                <a:pos x="4493" y="113"/>
              </a:cxn>
              <a:cxn ang="0">
                <a:pos x="5760" y="606"/>
              </a:cxn>
              <a:cxn ang="0">
                <a:pos x="5760" y="233"/>
              </a:cxn>
              <a:cxn ang="0">
                <a:pos x="4040" y="33"/>
              </a:cxn>
              <a:cxn ang="0">
                <a:pos x="1093" y="433"/>
              </a:cxn>
              <a:cxn ang="0">
                <a:pos x="0" y="246"/>
              </a:cxn>
            </a:cxnLst>
            <a:rect l="0" t="0" r="r" b="b"/>
            <a:pathLst>
              <a:path w="5760" h="674">
                <a:moveTo>
                  <a:pt x="0" y="246"/>
                </a:moveTo>
                <a:lnTo>
                  <a:pt x="0" y="406"/>
                </a:lnTo>
                <a:cubicBezTo>
                  <a:pt x="213" y="463"/>
                  <a:pt x="1009" y="616"/>
                  <a:pt x="1280" y="645"/>
                </a:cubicBezTo>
                <a:cubicBezTo>
                  <a:pt x="1551" y="674"/>
                  <a:pt x="1092" y="669"/>
                  <a:pt x="1627" y="580"/>
                </a:cubicBezTo>
                <a:cubicBezTo>
                  <a:pt x="2162" y="491"/>
                  <a:pt x="3804" y="109"/>
                  <a:pt x="4493" y="113"/>
                </a:cubicBezTo>
                <a:cubicBezTo>
                  <a:pt x="5182" y="117"/>
                  <a:pt x="5549" y="586"/>
                  <a:pt x="5760" y="606"/>
                </a:cubicBezTo>
                <a:lnTo>
                  <a:pt x="5760" y="233"/>
                </a:lnTo>
                <a:cubicBezTo>
                  <a:pt x="5471" y="158"/>
                  <a:pt x="4818" y="0"/>
                  <a:pt x="4040" y="33"/>
                </a:cubicBezTo>
                <a:cubicBezTo>
                  <a:pt x="3262" y="66"/>
                  <a:pt x="1766" y="398"/>
                  <a:pt x="1093" y="433"/>
                </a:cubicBezTo>
                <a:cubicBezTo>
                  <a:pt x="420" y="468"/>
                  <a:pt x="228" y="285"/>
                  <a:pt x="0" y="246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5000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091" name="Freeform 7"/>
          <p:cNvSpPr/>
          <p:nvPr/>
        </p:nvSpPr>
        <p:spPr bwMode="white">
          <a:xfrm>
            <a:off x="2476500" y="1141810"/>
            <a:ext cx="6667500" cy="4001690"/>
          </a:xfrm>
          <a:custGeom>
            <a:avLst/>
            <a:ahLst/>
            <a:cxnLst>
              <a:cxn ang="0">
                <a:pos x="0" y="3361"/>
              </a:cxn>
              <a:cxn ang="0">
                <a:pos x="1054" y="295"/>
              </a:cxn>
              <a:cxn ang="0">
                <a:pos x="4200" y="1588"/>
              </a:cxn>
              <a:cxn ang="0">
                <a:pos x="4200" y="2028"/>
              </a:cxn>
              <a:cxn ang="0">
                <a:pos x="1200" y="442"/>
              </a:cxn>
              <a:cxn ang="0">
                <a:pos x="347" y="3361"/>
              </a:cxn>
              <a:cxn ang="0">
                <a:pos x="0" y="3361"/>
              </a:cxn>
            </a:cxnLst>
            <a:rect l="0" t="0" r="r" b="b"/>
            <a:pathLst>
              <a:path w="4200" h="3361">
                <a:moveTo>
                  <a:pt x="0" y="3361"/>
                </a:moveTo>
                <a:cubicBezTo>
                  <a:pt x="118" y="2850"/>
                  <a:pt x="354" y="590"/>
                  <a:pt x="1054" y="295"/>
                </a:cubicBezTo>
                <a:cubicBezTo>
                  <a:pt x="1754" y="0"/>
                  <a:pt x="3676" y="1299"/>
                  <a:pt x="4200" y="1588"/>
                </a:cubicBezTo>
                <a:lnTo>
                  <a:pt x="4200" y="2028"/>
                </a:lnTo>
                <a:cubicBezTo>
                  <a:pt x="3700" y="1837"/>
                  <a:pt x="1842" y="220"/>
                  <a:pt x="1200" y="442"/>
                </a:cubicBezTo>
                <a:cubicBezTo>
                  <a:pt x="558" y="664"/>
                  <a:pt x="547" y="2875"/>
                  <a:pt x="347" y="3361"/>
                </a:cubicBezTo>
                <a:lnTo>
                  <a:pt x="0" y="3361"/>
                </a:lnTo>
                <a:close/>
              </a:path>
            </a:pathLst>
          </a:custGeom>
          <a:gradFill rotWithShape="0">
            <a:gsLst>
              <a:gs pos="0">
                <a:schemeClr val="accent2"/>
              </a:gs>
              <a:gs pos="50000">
                <a:schemeClr val="bg1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092" name="Freeform 8"/>
          <p:cNvSpPr/>
          <p:nvPr/>
        </p:nvSpPr>
        <p:spPr bwMode="white">
          <a:xfrm>
            <a:off x="0" y="2582474"/>
            <a:ext cx="9144000" cy="2291953"/>
          </a:xfrm>
          <a:custGeom>
            <a:avLst/>
            <a:ahLst/>
            <a:cxnLst>
              <a:cxn ang="0">
                <a:pos x="0" y="804"/>
              </a:cxn>
              <a:cxn ang="0">
                <a:pos x="0" y="991"/>
              </a:cxn>
              <a:cxn ang="0">
                <a:pos x="1547" y="1818"/>
              </a:cxn>
              <a:cxn ang="0">
                <a:pos x="3253" y="351"/>
              </a:cxn>
              <a:cxn ang="0">
                <a:pos x="5760" y="1537"/>
              </a:cxn>
              <a:cxn ang="0">
                <a:pos x="5760" y="1151"/>
              </a:cxn>
              <a:cxn ang="0">
                <a:pos x="3240" y="84"/>
              </a:cxn>
              <a:cxn ang="0">
                <a:pos x="1573" y="1671"/>
              </a:cxn>
              <a:cxn ang="0">
                <a:pos x="0" y="804"/>
              </a:cxn>
            </a:cxnLst>
            <a:rect l="0" t="0" r="r" b="b"/>
            <a:pathLst>
              <a:path w="5760" h="1925">
                <a:moveTo>
                  <a:pt x="0" y="804"/>
                </a:moveTo>
                <a:lnTo>
                  <a:pt x="0" y="991"/>
                </a:lnTo>
                <a:cubicBezTo>
                  <a:pt x="258" y="1160"/>
                  <a:pt x="1005" y="1925"/>
                  <a:pt x="1547" y="1818"/>
                </a:cubicBezTo>
                <a:cubicBezTo>
                  <a:pt x="2089" y="1711"/>
                  <a:pt x="2551" y="398"/>
                  <a:pt x="3253" y="351"/>
                </a:cubicBezTo>
                <a:cubicBezTo>
                  <a:pt x="3955" y="304"/>
                  <a:pt x="5342" y="1404"/>
                  <a:pt x="5760" y="1537"/>
                </a:cubicBezTo>
                <a:lnTo>
                  <a:pt x="5760" y="1151"/>
                </a:lnTo>
                <a:cubicBezTo>
                  <a:pt x="5405" y="1124"/>
                  <a:pt x="3982" y="0"/>
                  <a:pt x="3240" y="84"/>
                </a:cubicBezTo>
                <a:cubicBezTo>
                  <a:pt x="2542" y="171"/>
                  <a:pt x="2113" y="1551"/>
                  <a:pt x="1573" y="1671"/>
                </a:cubicBezTo>
                <a:cubicBezTo>
                  <a:pt x="1033" y="1791"/>
                  <a:pt x="262" y="826"/>
                  <a:pt x="0" y="804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5000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093" name="Freeform 9"/>
          <p:cNvSpPr/>
          <p:nvPr/>
        </p:nvSpPr>
        <p:spPr bwMode="white">
          <a:xfrm>
            <a:off x="0" y="2664620"/>
            <a:ext cx="6237288" cy="2524125"/>
          </a:xfrm>
          <a:custGeom>
            <a:avLst/>
            <a:ahLst/>
            <a:cxnLst>
              <a:cxn ang="0">
                <a:pos x="0" y="415"/>
              </a:cxn>
              <a:cxn ang="0">
                <a:pos x="0" y="508"/>
              </a:cxn>
              <a:cxn ang="0">
                <a:pos x="1933" y="229"/>
              </a:cxn>
              <a:cxn ang="0">
                <a:pos x="3920" y="1055"/>
              </a:cxn>
              <a:cxn ang="0">
                <a:pos x="3587" y="2082"/>
              </a:cxn>
              <a:cxn ang="0">
                <a:pos x="3947" y="829"/>
              </a:cxn>
              <a:cxn ang="0">
                <a:pos x="2253" y="69"/>
              </a:cxn>
              <a:cxn ang="0">
                <a:pos x="0" y="415"/>
              </a:cxn>
            </a:cxnLst>
            <a:rect l="0" t="0" r="r" b="b"/>
            <a:pathLst>
              <a:path w="4196" h="2120">
                <a:moveTo>
                  <a:pt x="0" y="415"/>
                </a:moveTo>
                <a:lnTo>
                  <a:pt x="0" y="508"/>
                </a:lnTo>
                <a:cubicBezTo>
                  <a:pt x="160" y="577"/>
                  <a:pt x="1280" y="138"/>
                  <a:pt x="1933" y="229"/>
                </a:cubicBezTo>
                <a:cubicBezTo>
                  <a:pt x="2586" y="320"/>
                  <a:pt x="3644" y="746"/>
                  <a:pt x="3920" y="1055"/>
                </a:cubicBezTo>
                <a:cubicBezTo>
                  <a:pt x="4196" y="1364"/>
                  <a:pt x="3583" y="2120"/>
                  <a:pt x="3587" y="2082"/>
                </a:cubicBezTo>
                <a:lnTo>
                  <a:pt x="3947" y="829"/>
                </a:lnTo>
                <a:cubicBezTo>
                  <a:pt x="3725" y="494"/>
                  <a:pt x="2911" y="138"/>
                  <a:pt x="2253" y="69"/>
                </a:cubicBezTo>
                <a:cubicBezTo>
                  <a:pt x="1595" y="0"/>
                  <a:pt x="469" y="343"/>
                  <a:pt x="0" y="415"/>
                </a:cubicBezTo>
                <a:close/>
              </a:path>
            </a:pathLst>
          </a:custGeom>
          <a:gradFill rotWithShape="0">
            <a:gsLst>
              <a:gs pos="0">
                <a:schemeClr val="accent2"/>
              </a:gs>
              <a:gs pos="50000">
                <a:schemeClr val="bg1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094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85725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anchor="ctr" anchorCtr="0" bIns="45720" compatLnSpc="1" lIns="91440" numCol="1" rIns="91440" tIns="45720" vert="horz" wrap="square">
            <a:prstTxWarp prst="textNoShape"/>
          </a:bodyPr>
          <a:p>
            <a:pPr lvl="0"/>
            <a:r>
              <a:rPr altLang="en-US" lang="zh-CN"/>
              <a:t>单击此处编辑母版标题样式</a:t>
            </a:r>
          </a:p>
        </p:txBody>
      </p:sp>
      <p:sp>
        <p:nvSpPr>
          <p:cNvPr id="104909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09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6300"/>
            <a:ext cx="1905000" cy="34290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>
              <a:spcBef>
                <a:spcPct val="5000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defTabSz="914400" fontAlgn="base">
              <a:spcAft>
                <a:spcPct val="0"/>
              </a:spcAft>
            </a:pPr>
            <a:endParaRPr altLang="zh-CN" kumimoji="1" lang="en-US">
              <a:solidFill>
                <a:srgbClr val="FFFFCC"/>
              </a:solidFill>
            </a:endParaRPr>
          </a:p>
        </p:txBody>
      </p:sp>
      <p:sp>
        <p:nvSpPr>
          <p:cNvPr id="104909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defTabSz="914400" fontAlgn="base">
              <a:spcAft>
                <a:spcPct val="0"/>
              </a:spcAft>
            </a:pPr>
            <a:endParaRPr altLang="zh-CN" kumimoji="1" lang="en-US">
              <a:solidFill>
                <a:srgbClr val="FFFFCC"/>
              </a:solidFill>
            </a:endParaRPr>
          </a:p>
        </p:txBody>
      </p:sp>
      <p:sp>
        <p:nvSpPr>
          <p:cNvPr id="104909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1905000" cy="34290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r">
              <a:spcBef>
                <a:spcPct val="5000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defTabSz="914400" fontAlgn="base">
              <a:spcAft>
                <a:spcPct val="0"/>
              </a:spcAft>
            </a:pPr>
            <a:fld id="{4AC0A194-8C48-4A9C-92F7-8F218B2014C2}" type="slidenum">
              <a:rPr altLang="en-US" kumimoji="1" lang="zh-CN" smtClean="0">
                <a:solidFill>
                  <a:srgbClr val="FFFFCC"/>
                </a:solidFill>
              </a:rPr>
              <a:pPr defTabSz="914400" fontAlgn="base">
                <a:spcAft>
                  <a:spcPct val="0"/>
                </a:spcAft>
              </a:pPr>
              <a:t>‹#›</a:t>
            </a:fld>
            <a:endParaRPr altLang="zh-CN" kumimoji="1" lang="en-US">
              <a:solidFill>
                <a:srgbClr val="FFFFCC"/>
              </a:solidFill>
            </a:endParaRPr>
          </a:p>
        </p:txBody>
      </p:sp>
    </p:spTree>
  </p:cSld>
  <p:clrMap accent1="accent1" accent2="accent2" accent3="accent3" accent4="accent4" accent5="accent5" accent6="accent6" bg1="dk2" bg2="dk1" tx1="lt1" tx2="lt2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7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 fill="hold" id="7"/>
                                        <p:tgtEl>
                                          <p:spTgt spid="1049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 fill="hold" id="8"/>
                                        <p:tgtEl>
                                          <p:spTgt spid="1049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86" grpId="0" animBg="1" autoUpdateAnimBg="0"/>
    </p:bldLst>
  </p:timing>
  <p:txStyles>
    <p:titleStyle>
      <a:lvl1pPr algn="ctr" fontAlgn="base" rtl="0">
        <a:spcBef>
          <a:spcPct val="0"/>
        </a:spcBef>
        <a:spcAft>
          <a:spcPct val="0"/>
        </a:spcAft>
        <a:defRPr sz="4400" kumimoji="1">
          <a:solidFill>
            <a:schemeClr val="tx2"/>
          </a:solidFill>
          <a:latin typeface="+mj-lt"/>
          <a:ea typeface="+mj-ea"/>
          <a:cs typeface="+mj-cs"/>
        </a:defRPr>
      </a:lvl1pPr>
      <a:lvl2pPr algn="ctr" fontAlgn="base" rtl="0">
        <a:spcBef>
          <a:spcPct val="0"/>
        </a:spcBef>
        <a:spcAft>
          <a:spcPct val="0"/>
        </a:spcAft>
        <a:defRPr sz="4400" kumimoji="1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fontAlgn="base" rtl="0">
        <a:spcBef>
          <a:spcPct val="0"/>
        </a:spcBef>
        <a:spcAft>
          <a:spcPct val="0"/>
        </a:spcAft>
        <a:defRPr sz="4400" kumimoji="1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fontAlgn="base" rtl="0">
        <a:spcBef>
          <a:spcPct val="0"/>
        </a:spcBef>
        <a:spcAft>
          <a:spcPct val="0"/>
        </a:spcAft>
        <a:defRPr sz="4400" kumimoji="1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fontAlgn="base" rtl="0">
        <a:spcBef>
          <a:spcPct val="0"/>
        </a:spcBef>
        <a:spcAft>
          <a:spcPct val="0"/>
        </a:spcAft>
        <a:defRPr sz="4400" kumimoji="1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algn="ctr" fontAlgn="base" marL="457200" rtl="0">
        <a:spcBef>
          <a:spcPct val="0"/>
        </a:spcBef>
        <a:spcAft>
          <a:spcPct val="0"/>
        </a:spcAft>
        <a:defRPr sz="4400" kumimoji="1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algn="ctr" fontAlgn="base" marL="914400" rtl="0">
        <a:spcBef>
          <a:spcPct val="0"/>
        </a:spcBef>
        <a:spcAft>
          <a:spcPct val="0"/>
        </a:spcAft>
        <a:defRPr sz="4400" kumimoji="1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algn="ctr" fontAlgn="base" marL="1371600" rtl="0">
        <a:spcBef>
          <a:spcPct val="0"/>
        </a:spcBef>
        <a:spcAft>
          <a:spcPct val="0"/>
        </a:spcAft>
        <a:defRPr sz="4400" kumimoji="1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algn="ctr" fontAlgn="base" marL="1828800" rtl="0">
        <a:spcBef>
          <a:spcPct val="0"/>
        </a:spcBef>
        <a:spcAft>
          <a:spcPct val="0"/>
        </a:spcAft>
        <a:defRPr sz="4400" kumimoji="1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algn="l" fontAlgn="base" indent="-342900" marL="342900" rtl="0">
        <a:spcBef>
          <a:spcPct val="20000"/>
        </a:spcBef>
        <a:spcAft>
          <a:spcPct val="0"/>
        </a:spcAft>
        <a:buChar char="•"/>
        <a:defRPr sz="3200" kumimoji="1">
          <a:solidFill>
            <a:schemeClr val="tx1"/>
          </a:solidFill>
          <a:latin typeface="+mn-lt"/>
          <a:ea typeface="+mn-ea"/>
          <a:cs typeface="+mn-cs"/>
        </a:defRPr>
      </a:lvl1pPr>
      <a:lvl2pPr algn="l" fontAlgn="base" indent="-285750" marL="742950" rtl="0">
        <a:spcBef>
          <a:spcPct val="20000"/>
        </a:spcBef>
        <a:spcAft>
          <a:spcPct val="0"/>
        </a:spcAft>
        <a:buChar char="–"/>
        <a:defRPr sz="2800" kumimoji="1">
          <a:solidFill>
            <a:schemeClr val="tx1"/>
          </a:solidFill>
          <a:latin typeface="+mn-lt"/>
          <a:ea typeface="+mn-ea"/>
        </a:defRPr>
      </a:lvl2pPr>
      <a:lvl3pPr algn="l" fontAlgn="base" indent="-228600" marL="1143000" rtl="0">
        <a:spcBef>
          <a:spcPct val="20000"/>
        </a:spcBef>
        <a:spcAft>
          <a:spcPct val="0"/>
        </a:spcAft>
        <a:buChar char="•"/>
        <a:defRPr sz="2400" kumimoji="1">
          <a:solidFill>
            <a:schemeClr val="tx1"/>
          </a:solidFill>
          <a:latin typeface="+mn-lt"/>
          <a:ea typeface="+mn-ea"/>
        </a:defRPr>
      </a:lvl3pPr>
      <a:lvl4pPr algn="l" fontAlgn="base" indent="-228600" marL="1600200" rtl="0">
        <a:spcBef>
          <a:spcPct val="20000"/>
        </a:spcBef>
        <a:spcAft>
          <a:spcPct val="0"/>
        </a:spcAft>
        <a:buChar char="–"/>
        <a:defRPr sz="2000" kumimoji="1">
          <a:solidFill>
            <a:schemeClr val="tx1"/>
          </a:solidFill>
          <a:latin typeface="+mn-lt"/>
          <a:ea typeface="+mn-ea"/>
        </a:defRPr>
      </a:lvl4pPr>
      <a:lvl5pPr algn="l" fontAlgn="base" indent="-228600" marL="2057400" rtl="0">
        <a:spcBef>
          <a:spcPct val="20000"/>
        </a:spcBef>
        <a:spcAft>
          <a:spcPct val="0"/>
        </a:spcAft>
        <a:buChar char="»"/>
        <a:defRPr sz="2000" kumimoji="1">
          <a:solidFill>
            <a:schemeClr val="tx1"/>
          </a:solidFill>
          <a:latin typeface="+mn-lt"/>
          <a:ea typeface="+mn-ea"/>
        </a:defRPr>
      </a:lvl5pPr>
      <a:lvl6pPr algn="l" fontAlgn="base" indent="-228600" marL="2514600" rtl="0">
        <a:spcBef>
          <a:spcPct val="20000"/>
        </a:spcBef>
        <a:spcAft>
          <a:spcPct val="0"/>
        </a:spcAft>
        <a:buChar char="»"/>
        <a:defRPr sz="2000" kumimoji="1">
          <a:solidFill>
            <a:schemeClr val="tx1"/>
          </a:solidFill>
          <a:latin typeface="+mn-lt"/>
          <a:ea typeface="+mn-ea"/>
        </a:defRPr>
      </a:lvl6pPr>
      <a:lvl7pPr algn="l" fontAlgn="base" indent="-228600" marL="2971800" rtl="0">
        <a:spcBef>
          <a:spcPct val="20000"/>
        </a:spcBef>
        <a:spcAft>
          <a:spcPct val="0"/>
        </a:spcAft>
        <a:buChar char="»"/>
        <a:defRPr sz="2000" kumimoji="1">
          <a:solidFill>
            <a:schemeClr val="tx1"/>
          </a:solidFill>
          <a:latin typeface="+mn-lt"/>
          <a:ea typeface="+mn-ea"/>
        </a:defRPr>
      </a:lvl7pPr>
      <a:lvl8pPr algn="l" fontAlgn="base" indent="-228600" marL="3429000" rtl="0">
        <a:spcBef>
          <a:spcPct val="20000"/>
        </a:spcBef>
        <a:spcAft>
          <a:spcPct val="0"/>
        </a:spcAft>
        <a:buChar char="»"/>
        <a:defRPr sz="2000" kumimoji="1">
          <a:solidFill>
            <a:schemeClr val="tx1"/>
          </a:solidFill>
          <a:latin typeface="+mn-lt"/>
          <a:ea typeface="+mn-ea"/>
        </a:defRPr>
      </a:lvl8pPr>
      <a:lvl9pPr algn="l" fontAlgn="base" indent="-228600" marL="3886200" rtl="0">
        <a:spcBef>
          <a:spcPct val="20000"/>
        </a:spcBef>
        <a:spcAft>
          <a:spcPct val="0"/>
        </a:spcAft>
        <a:buChar char="»"/>
        <a:defRPr sz="2000"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>
          <a:outerShdw algn="ctr" dir="2700000" dist="107763" rotWithShape="0">
            <a:srgbClr val="000000"/>
          </a:outerShdw>
        </a:effectLst>
      </p:bgPr>
    </p:bg>
    <p:spTree>
      <p:nvGrpSpPr>
        <p:cNvPr id="3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8" name="Rectangle 2"/>
          <p:cNvSpPr>
            <a:spLocks noChangeArrowheads="1"/>
          </p:cNvSpPr>
          <p:nvPr/>
        </p:nvSpPr>
        <p:spPr bwMode="auto">
          <a:xfrm>
            <a:off x="8783638" y="333378"/>
            <a:ext cx="360362" cy="2364581"/>
          </a:xfrm>
          <a:prstGeom prst="rect"/>
          <a:gradFill rotWithShape="0">
            <a:gsLst>
              <a:gs pos="0">
                <a:schemeClr val="bg2"/>
              </a:gs>
              <a:gs pos="50000">
                <a:schemeClr val="hlink"/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anchor="ctr" wrap="none"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CC"/>
              </a:solidFill>
            </a:endParaRPr>
          </a:p>
        </p:txBody>
      </p:sp>
      <p:sp>
        <p:nvSpPr>
          <p:cNvPr id="1049109" name="Freeform 3"/>
          <p:cNvSpPr/>
          <p:nvPr/>
        </p:nvSpPr>
        <p:spPr bwMode="white">
          <a:xfrm>
            <a:off x="0" y="0"/>
            <a:ext cx="9144000" cy="1600200"/>
          </a:xfrm>
          <a:custGeom>
            <a:av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720"/>
              </a:cxn>
              <a:cxn ang="0">
                <a:pos x="3600" y="624"/>
              </a:cxn>
              <a:cxn ang="0">
                <a:pos x="0" y="1000"/>
              </a:cxn>
              <a:cxn ang="0">
                <a:pos x="0" y="0"/>
              </a:cxn>
            </a:cxnLst>
            <a:rect l="0" t="0" r="r" b="b"/>
            <a:pathLst>
              <a:path w="5760" h="1104">
                <a:moveTo>
                  <a:pt x="0" y="0"/>
                </a:moveTo>
                <a:lnTo>
                  <a:pt x="5760" y="0"/>
                </a:lnTo>
                <a:lnTo>
                  <a:pt x="5760" y="720"/>
                </a:lnTo>
                <a:cubicBezTo>
                  <a:pt x="5400" y="824"/>
                  <a:pt x="4560" y="577"/>
                  <a:pt x="3600" y="624"/>
                </a:cubicBezTo>
                <a:cubicBezTo>
                  <a:pt x="2640" y="671"/>
                  <a:pt x="600" y="1104"/>
                  <a:pt x="0" y="1000"/>
                </a:cubicBez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2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110" name="Freeform 4"/>
          <p:cNvSpPr/>
          <p:nvPr/>
        </p:nvSpPr>
        <p:spPr bwMode="white">
          <a:xfrm>
            <a:off x="0" y="872728"/>
            <a:ext cx="9144000" cy="4270772"/>
          </a:xfrm>
          <a:custGeom>
            <a:avLst/>
            <a:ahLst/>
            <a:cxnLst>
              <a:cxn ang="0">
                <a:pos x="0" y="582"/>
              </a:cxn>
              <a:cxn ang="0">
                <a:pos x="2640" y="267"/>
              </a:cxn>
              <a:cxn ang="0">
                <a:pos x="3373" y="160"/>
              </a:cxn>
              <a:cxn ang="0">
                <a:pos x="5760" y="358"/>
              </a:cxn>
              <a:cxn ang="0">
                <a:pos x="5760" y="3587"/>
              </a:cxn>
              <a:cxn ang="0">
                <a:pos x="0" y="3587"/>
              </a:cxn>
              <a:cxn ang="0">
                <a:pos x="0" y="582"/>
              </a:cxn>
            </a:cxnLst>
            <a:rect l="0" t="0" r="r" b="b"/>
            <a:pathLst>
              <a:path w="5760" h="3587">
                <a:moveTo>
                  <a:pt x="0" y="582"/>
                </a:moveTo>
                <a:cubicBezTo>
                  <a:pt x="1027" y="680"/>
                  <a:pt x="1960" y="387"/>
                  <a:pt x="2640" y="267"/>
                </a:cubicBezTo>
                <a:cubicBezTo>
                  <a:pt x="2640" y="267"/>
                  <a:pt x="3268" y="180"/>
                  <a:pt x="3373" y="160"/>
                </a:cubicBezTo>
                <a:cubicBezTo>
                  <a:pt x="4120" y="0"/>
                  <a:pt x="5280" y="358"/>
                  <a:pt x="5760" y="358"/>
                </a:cubicBezTo>
                <a:lnTo>
                  <a:pt x="5760" y="3587"/>
                </a:lnTo>
                <a:lnTo>
                  <a:pt x="0" y="3587"/>
                </a:lnTo>
                <a:cubicBezTo>
                  <a:pt x="0" y="3587"/>
                  <a:pt x="0" y="582"/>
                  <a:pt x="0" y="582"/>
                </a:cubicBezTo>
                <a:close/>
              </a:path>
            </a:pathLst>
          </a:custGeom>
          <a:gradFill rotWithShape="0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2"/>
              </a:gs>
            </a:gsLst>
            <a:lin ang="0" scaled="1"/>
          </a:gradFill>
          <a:ln w="9525" cap="flat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111" name="Freeform 5"/>
          <p:cNvSpPr/>
          <p:nvPr/>
        </p:nvSpPr>
        <p:spPr bwMode="ltGray">
          <a:xfrm>
            <a:off x="0" y="219076"/>
            <a:ext cx="9144000" cy="640556"/>
          </a:xfrm>
          <a:custGeom>
            <a:avLst/>
            <a:ahLst/>
            <a:cxnLst>
              <a:cxn ang="0">
                <a:pos x="0" y="163"/>
              </a:cxn>
              <a:cxn ang="0">
                <a:pos x="0" y="403"/>
              </a:cxn>
              <a:cxn ang="0">
                <a:pos x="1773" y="443"/>
              </a:cxn>
              <a:cxn ang="0">
                <a:pos x="4573" y="176"/>
              </a:cxn>
              <a:cxn ang="0">
                <a:pos x="5760" y="536"/>
              </a:cxn>
              <a:cxn ang="0">
                <a:pos x="5760" y="163"/>
              </a:cxn>
              <a:cxn ang="0">
                <a:pos x="4560" y="29"/>
              </a:cxn>
              <a:cxn ang="0">
                <a:pos x="1987" y="336"/>
              </a:cxn>
              <a:cxn ang="0">
                <a:pos x="0" y="163"/>
              </a:cxn>
            </a:cxnLst>
            <a:rect l="0" t="0" r="r" b="b"/>
            <a:pathLst>
              <a:path w="5760" h="538">
                <a:moveTo>
                  <a:pt x="0" y="163"/>
                </a:moveTo>
                <a:lnTo>
                  <a:pt x="0" y="403"/>
                </a:lnTo>
                <a:cubicBezTo>
                  <a:pt x="295" y="450"/>
                  <a:pt x="1011" y="481"/>
                  <a:pt x="1773" y="443"/>
                </a:cubicBezTo>
                <a:cubicBezTo>
                  <a:pt x="2535" y="405"/>
                  <a:pt x="3909" y="161"/>
                  <a:pt x="4573" y="176"/>
                </a:cubicBezTo>
                <a:cubicBezTo>
                  <a:pt x="5237" y="191"/>
                  <a:pt x="5562" y="538"/>
                  <a:pt x="5760" y="536"/>
                </a:cubicBezTo>
                <a:lnTo>
                  <a:pt x="5760" y="163"/>
                </a:lnTo>
                <a:cubicBezTo>
                  <a:pt x="5560" y="79"/>
                  <a:pt x="5189" y="0"/>
                  <a:pt x="4560" y="29"/>
                </a:cubicBezTo>
                <a:cubicBezTo>
                  <a:pt x="3931" y="58"/>
                  <a:pt x="2747" y="314"/>
                  <a:pt x="1987" y="336"/>
                </a:cubicBezTo>
                <a:cubicBezTo>
                  <a:pt x="1227" y="358"/>
                  <a:pt x="414" y="199"/>
                  <a:pt x="0" y="163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5000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112" name="Freeform 6"/>
          <p:cNvSpPr/>
          <p:nvPr/>
        </p:nvSpPr>
        <p:spPr bwMode="hidden">
          <a:xfrm>
            <a:off x="0" y="1803802"/>
            <a:ext cx="9144000" cy="802481"/>
          </a:xfrm>
          <a:custGeom>
            <a:avLst/>
            <a:ahLst/>
            <a:cxnLst>
              <a:cxn ang="0">
                <a:pos x="0" y="246"/>
              </a:cxn>
              <a:cxn ang="0">
                <a:pos x="0" y="406"/>
              </a:cxn>
              <a:cxn ang="0">
                <a:pos x="1280" y="645"/>
              </a:cxn>
              <a:cxn ang="0">
                <a:pos x="1627" y="580"/>
              </a:cxn>
              <a:cxn ang="0">
                <a:pos x="4493" y="113"/>
              </a:cxn>
              <a:cxn ang="0">
                <a:pos x="5760" y="606"/>
              </a:cxn>
              <a:cxn ang="0">
                <a:pos x="5760" y="233"/>
              </a:cxn>
              <a:cxn ang="0">
                <a:pos x="4040" y="33"/>
              </a:cxn>
              <a:cxn ang="0">
                <a:pos x="1093" y="433"/>
              </a:cxn>
              <a:cxn ang="0">
                <a:pos x="0" y="246"/>
              </a:cxn>
            </a:cxnLst>
            <a:rect l="0" t="0" r="r" b="b"/>
            <a:pathLst>
              <a:path w="5760" h="674">
                <a:moveTo>
                  <a:pt x="0" y="246"/>
                </a:moveTo>
                <a:lnTo>
                  <a:pt x="0" y="406"/>
                </a:lnTo>
                <a:cubicBezTo>
                  <a:pt x="213" y="463"/>
                  <a:pt x="1009" y="616"/>
                  <a:pt x="1280" y="645"/>
                </a:cubicBezTo>
                <a:cubicBezTo>
                  <a:pt x="1551" y="674"/>
                  <a:pt x="1092" y="669"/>
                  <a:pt x="1627" y="580"/>
                </a:cubicBezTo>
                <a:cubicBezTo>
                  <a:pt x="2162" y="491"/>
                  <a:pt x="3804" y="109"/>
                  <a:pt x="4493" y="113"/>
                </a:cubicBezTo>
                <a:cubicBezTo>
                  <a:pt x="5182" y="117"/>
                  <a:pt x="5549" y="586"/>
                  <a:pt x="5760" y="606"/>
                </a:cubicBezTo>
                <a:lnTo>
                  <a:pt x="5760" y="233"/>
                </a:lnTo>
                <a:cubicBezTo>
                  <a:pt x="5471" y="158"/>
                  <a:pt x="4818" y="0"/>
                  <a:pt x="4040" y="33"/>
                </a:cubicBezTo>
                <a:cubicBezTo>
                  <a:pt x="3262" y="66"/>
                  <a:pt x="1766" y="398"/>
                  <a:pt x="1093" y="433"/>
                </a:cubicBezTo>
                <a:cubicBezTo>
                  <a:pt x="420" y="468"/>
                  <a:pt x="228" y="285"/>
                  <a:pt x="0" y="246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5000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113" name="Freeform 7"/>
          <p:cNvSpPr/>
          <p:nvPr/>
        </p:nvSpPr>
        <p:spPr bwMode="white">
          <a:xfrm>
            <a:off x="2476500" y="1141810"/>
            <a:ext cx="6667500" cy="4001690"/>
          </a:xfrm>
          <a:custGeom>
            <a:avLst/>
            <a:ahLst/>
            <a:cxnLst>
              <a:cxn ang="0">
                <a:pos x="0" y="3361"/>
              </a:cxn>
              <a:cxn ang="0">
                <a:pos x="1054" y="295"/>
              </a:cxn>
              <a:cxn ang="0">
                <a:pos x="4200" y="1588"/>
              </a:cxn>
              <a:cxn ang="0">
                <a:pos x="4200" y="2028"/>
              </a:cxn>
              <a:cxn ang="0">
                <a:pos x="1200" y="442"/>
              </a:cxn>
              <a:cxn ang="0">
                <a:pos x="347" y="3361"/>
              </a:cxn>
              <a:cxn ang="0">
                <a:pos x="0" y="3361"/>
              </a:cxn>
            </a:cxnLst>
            <a:rect l="0" t="0" r="r" b="b"/>
            <a:pathLst>
              <a:path w="4200" h="3361">
                <a:moveTo>
                  <a:pt x="0" y="3361"/>
                </a:moveTo>
                <a:cubicBezTo>
                  <a:pt x="118" y="2850"/>
                  <a:pt x="354" y="590"/>
                  <a:pt x="1054" y="295"/>
                </a:cubicBezTo>
                <a:cubicBezTo>
                  <a:pt x="1754" y="0"/>
                  <a:pt x="3676" y="1299"/>
                  <a:pt x="4200" y="1588"/>
                </a:cubicBezTo>
                <a:lnTo>
                  <a:pt x="4200" y="2028"/>
                </a:lnTo>
                <a:cubicBezTo>
                  <a:pt x="3700" y="1837"/>
                  <a:pt x="1842" y="220"/>
                  <a:pt x="1200" y="442"/>
                </a:cubicBezTo>
                <a:cubicBezTo>
                  <a:pt x="558" y="664"/>
                  <a:pt x="547" y="2875"/>
                  <a:pt x="347" y="3361"/>
                </a:cubicBezTo>
                <a:lnTo>
                  <a:pt x="0" y="3361"/>
                </a:lnTo>
                <a:close/>
              </a:path>
            </a:pathLst>
          </a:custGeom>
          <a:gradFill rotWithShape="0">
            <a:gsLst>
              <a:gs pos="0">
                <a:schemeClr val="accent2"/>
              </a:gs>
              <a:gs pos="50000">
                <a:schemeClr val="bg1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114" name="Freeform 8"/>
          <p:cNvSpPr/>
          <p:nvPr/>
        </p:nvSpPr>
        <p:spPr bwMode="white">
          <a:xfrm>
            <a:off x="0" y="2582470"/>
            <a:ext cx="9144000" cy="2291953"/>
          </a:xfrm>
          <a:custGeom>
            <a:avLst/>
            <a:ahLst/>
            <a:cxnLst>
              <a:cxn ang="0">
                <a:pos x="0" y="804"/>
              </a:cxn>
              <a:cxn ang="0">
                <a:pos x="0" y="991"/>
              </a:cxn>
              <a:cxn ang="0">
                <a:pos x="1547" y="1818"/>
              </a:cxn>
              <a:cxn ang="0">
                <a:pos x="3253" y="351"/>
              </a:cxn>
              <a:cxn ang="0">
                <a:pos x="5760" y="1537"/>
              </a:cxn>
              <a:cxn ang="0">
                <a:pos x="5760" y="1151"/>
              </a:cxn>
              <a:cxn ang="0">
                <a:pos x="3240" y="84"/>
              </a:cxn>
              <a:cxn ang="0">
                <a:pos x="1573" y="1671"/>
              </a:cxn>
              <a:cxn ang="0">
                <a:pos x="0" y="804"/>
              </a:cxn>
            </a:cxnLst>
            <a:rect l="0" t="0" r="r" b="b"/>
            <a:pathLst>
              <a:path w="5760" h="1925">
                <a:moveTo>
                  <a:pt x="0" y="804"/>
                </a:moveTo>
                <a:lnTo>
                  <a:pt x="0" y="991"/>
                </a:lnTo>
                <a:cubicBezTo>
                  <a:pt x="258" y="1160"/>
                  <a:pt x="1005" y="1925"/>
                  <a:pt x="1547" y="1818"/>
                </a:cubicBezTo>
                <a:cubicBezTo>
                  <a:pt x="2089" y="1711"/>
                  <a:pt x="2551" y="398"/>
                  <a:pt x="3253" y="351"/>
                </a:cubicBezTo>
                <a:cubicBezTo>
                  <a:pt x="3955" y="304"/>
                  <a:pt x="5342" y="1404"/>
                  <a:pt x="5760" y="1537"/>
                </a:cubicBezTo>
                <a:lnTo>
                  <a:pt x="5760" y="1151"/>
                </a:lnTo>
                <a:cubicBezTo>
                  <a:pt x="5405" y="1124"/>
                  <a:pt x="3982" y="0"/>
                  <a:pt x="3240" y="84"/>
                </a:cubicBezTo>
                <a:cubicBezTo>
                  <a:pt x="2542" y="171"/>
                  <a:pt x="2113" y="1551"/>
                  <a:pt x="1573" y="1671"/>
                </a:cubicBezTo>
                <a:cubicBezTo>
                  <a:pt x="1033" y="1791"/>
                  <a:pt x="262" y="826"/>
                  <a:pt x="0" y="804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5000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115" name="Freeform 9"/>
          <p:cNvSpPr/>
          <p:nvPr/>
        </p:nvSpPr>
        <p:spPr bwMode="white">
          <a:xfrm>
            <a:off x="0" y="2664620"/>
            <a:ext cx="6237288" cy="2524125"/>
          </a:xfrm>
          <a:custGeom>
            <a:avLst/>
            <a:ahLst/>
            <a:cxnLst>
              <a:cxn ang="0">
                <a:pos x="0" y="415"/>
              </a:cxn>
              <a:cxn ang="0">
                <a:pos x="0" y="508"/>
              </a:cxn>
              <a:cxn ang="0">
                <a:pos x="1933" y="229"/>
              </a:cxn>
              <a:cxn ang="0">
                <a:pos x="3920" y="1055"/>
              </a:cxn>
              <a:cxn ang="0">
                <a:pos x="3587" y="2082"/>
              </a:cxn>
              <a:cxn ang="0">
                <a:pos x="3947" y="829"/>
              </a:cxn>
              <a:cxn ang="0">
                <a:pos x="2253" y="69"/>
              </a:cxn>
              <a:cxn ang="0">
                <a:pos x="0" y="415"/>
              </a:cxn>
            </a:cxnLst>
            <a:rect l="0" t="0" r="r" b="b"/>
            <a:pathLst>
              <a:path w="4196" h="2120">
                <a:moveTo>
                  <a:pt x="0" y="415"/>
                </a:moveTo>
                <a:lnTo>
                  <a:pt x="0" y="508"/>
                </a:lnTo>
                <a:cubicBezTo>
                  <a:pt x="160" y="577"/>
                  <a:pt x="1280" y="138"/>
                  <a:pt x="1933" y="229"/>
                </a:cubicBezTo>
                <a:cubicBezTo>
                  <a:pt x="2586" y="320"/>
                  <a:pt x="3644" y="746"/>
                  <a:pt x="3920" y="1055"/>
                </a:cubicBezTo>
                <a:cubicBezTo>
                  <a:pt x="4196" y="1364"/>
                  <a:pt x="3583" y="2120"/>
                  <a:pt x="3587" y="2082"/>
                </a:cubicBezTo>
                <a:lnTo>
                  <a:pt x="3947" y="829"/>
                </a:lnTo>
                <a:cubicBezTo>
                  <a:pt x="3725" y="494"/>
                  <a:pt x="2911" y="138"/>
                  <a:pt x="2253" y="69"/>
                </a:cubicBezTo>
                <a:cubicBezTo>
                  <a:pt x="1595" y="0"/>
                  <a:pt x="469" y="343"/>
                  <a:pt x="0" y="415"/>
                </a:cubicBezTo>
                <a:close/>
              </a:path>
            </a:pathLst>
          </a:custGeom>
          <a:gradFill rotWithShape="0">
            <a:gsLst>
              <a:gs pos="0">
                <a:schemeClr val="accent2"/>
              </a:gs>
              <a:gs pos="50000">
                <a:schemeClr val="bg1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11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85725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anchor="ctr" anchorCtr="0" bIns="45720" compatLnSpc="1" lIns="91440" numCol="1" rIns="91440" tIns="45720" vert="horz" wrap="square">
            <a:prstTxWarp prst="textNoShape"/>
          </a:bodyPr>
          <a:p>
            <a:pPr lvl="0"/>
            <a:r>
              <a:rPr altLang="en-US" lang="zh-CN"/>
              <a:t>单击此处编辑母版标题样式</a:t>
            </a:r>
          </a:p>
        </p:txBody>
      </p:sp>
      <p:sp>
        <p:nvSpPr>
          <p:cNvPr id="104911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118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6300"/>
            <a:ext cx="1905000" cy="34290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>
              <a:spcBef>
                <a:spcPct val="5000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defTabSz="914400" fontAlgn="base">
              <a:spcAft>
                <a:spcPct val="0"/>
              </a:spcAft>
            </a:pPr>
            <a:endParaRPr altLang="zh-CN" kumimoji="1" lang="en-US">
              <a:solidFill>
                <a:srgbClr val="FFFFCC"/>
              </a:solidFill>
            </a:endParaRPr>
          </a:p>
        </p:txBody>
      </p:sp>
      <p:sp>
        <p:nvSpPr>
          <p:cNvPr id="1049119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defTabSz="914400" fontAlgn="base">
              <a:spcAft>
                <a:spcPct val="0"/>
              </a:spcAft>
            </a:pPr>
            <a:endParaRPr altLang="zh-CN" kumimoji="1" lang="en-US">
              <a:solidFill>
                <a:srgbClr val="FFFFCC"/>
              </a:solidFill>
            </a:endParaRPr>
          </a:p>
        </p:txBody>
      </p:sp>
      <p:sp>
        <p:nvSpPr>
          <p:cNvPr id="1049120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1905000" cy="34290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r">
              <a:spcBef>
                <a:spcPct val="5000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defTabSz="914400" fontAlgn="base">
              <a:spcAft>
                <a:spcPct val="0"/>
              </a:spcAft>
            </a:pPr>
            <a:fld id="{4AC0A194-8C48-4A9C-92F7-8F218B2014C2}" type="slidenum">
              <a:rPr altLang="en-US" kumimoji="1" lang="zh-CN" smtClean="0">
                <a:solidFill>
                  <a:srgbClr val="FFFFCC"/>
                </a:solidFill>
              </a:rPr>
              <a:pPr defTabSz="914400" fontAlgn="base">
                <a:spcAft>
                  <a:spcPct val="0"/>
                </a:spcAft>
              </a:pPr>
              <a:t>‹#›</a:t>
            </a:fld>
            <a:endParaRPr altLang="zh-CN" kumimoji="1" lang="en-US">
              <a:solidFill>
                <a:srgbClr val="FFFFCC"/>
              </a:solidFill>
            </a:endParaRPr>
          </a:p>
        </p:txBody>
      </p:sp>
    </p:spTree>
  </p:cSld>
  <p:clrMap accent1="accent1" accent2="accent2" accent3="accent3" accent4="accent4" accent5="accent5" accent6="accent6" bg1="dk2" bg2="dk1" tx1="lt1" tx2="lt2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7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 fill="hold" id="7"/>
                                        <p:tgtEl>
                                          <p:spTgt spid="1049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 fill="hold" id="8"/>
                                        <p:tgtEl>
                                          <p:spTgt spid="1049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08" grpId="0" animBg="1" autoUpdateAnimBg="0"/>
    </p:bldLst>
  </p:timing>
  <p:txStyles>
    <p:titleStyle>
      <a:lvl1pPr algn="ctr" fontAlgn="base" rtl="0">
        <a:spcBef>
          <a:spcPct val="0"/>
        </a:spcBef>
        <a:spcAft>
          <a:spcPct val="0"/>
        </a:spcAft>
        <a:defRPr sz="4400" kumimoji="1">
          <a:solidFill>
            <a:schemeClr val="tx2"/>
          </a:solidFill>
          <a:latin typeface="+mj-lt"/>
          <a:ea typeface="+mj-ea"/>
          <a:cs typeface="+mj-cs"/>
        </a:defRPr>
      </a:lvl1pPr>
      <a:lvl2pPr algn="ctr" fontAlgn="base" rtl="0">
        <a:spcBef>
          <a:spcPct val="0"/>
        </a:spcBef>
        <a:spcAft>
          <a:spcPct val="0"/>
        </a:spcAft>
        <a:defRPr sz="4400" kumimoji="1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fontAlgn="base" rtl="0">
        <a:spcBef>
          <a:spcPct val="0"/>
        </a:spcBef>
        <a:spcAft>
          <a:spcPct val="0"/>
        </a:spcAft>
        <a:defRPr sz="4400" kumimoji="1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fontAlgn="base" rtl="0">
        <a:spcBef>
          <a:spcPct val="0"/>
        </a:spcBef>
        <a:spcAft>
          <a:spcPct val="0"/>
        </a:spcAft>
        <a:defRPr sz="4400" kumimoji="1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fontAlgn="base" rtl="0">
        <a:spcBef>
          <a:spcPct val="0"/>
        </a:spcBef>
        <a:spcAft>
          <a:spcPct val="0"/>
        </a:spcAft>
        <a:defRPr sz="4400" kumimoji="1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algn="ctr" fontAlgn="base" marL="457200" rtl="0">
        <a:spcBef>
          <a:spcPct val="0"/>
        </a:spcBef>
        <a:spcAft>
          <a:spcPct val="0"/>
        </a:spcAft>
        <a:defRPr sz="4400" kumimoji="1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algn="ctr" fontAlgn="base" marL="914400" rtl="0">
        <a:spcBef>
          <a:spcPct val="0"/>
        </a:spcBef>
        <a:spcAft>
          <a:spcPct val="0"/>
        </a:spcAft>
        <a:defRPr sz="4400" kumimoji="1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algn="ctr" fontAlgn="base" marL="1371600" rtl="0">
        <a:spcBef>
          <a:spcPct val="0"/>
        </a:spcBef>
        <a:spcAft>
          <a:spcPct val="0"/>
        </a:spcAft>
        <a:defRPr sz="4400" kumimoji="1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algn="ctr" fontAlgn="base" marL="1828800" rtl="0">
        <a:spcBef>
          <a:spcPct val="0"/>
        </a:spcBef>
        <a:spcAft>
          <a:spcPct val="0"/>
        </a:spcAft>
        <a:defRPr sz="4400" kumimoji="1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algn="l" fontAlgn="base" indent="-342900" marL="342900" rtl="0">
        <a:spcBef>
          <a:spcPct val="20000"/>
        </a:spcBef>
        <a:spcAft>
          <a:spcPct val="0"/>
        </a:spcAft>
        <a:buChar char="•"/>
        <a:defRPr sz="3200" kumimoji="1">
          <a:solidFill>
            <a:schemeClr val="tx1"/>
          </a:solidFill>
          <a:latin typeface="+mn-lt"/>
          <a:ea typeface="+mn-ea"/>
          <a:cs typeface="+mn-cs"/>
        </a:defRPr>
      </a:lvl1pPr>
      <a:lvl2pPr algn="l" fontAlgn="base" indent="-285750" marL="742950" rtl="0">
        <a:spcBef>
          <a:spcPct val="20000"/>
        </a:spcBef>
        <a:spcAft>
          <a:spcPct val="0"/>
        </a:spcAft>
        <a:buChar char="–"/>
        <a:defRPr sz="2800" kumimoji="1">
          <a:solidFill>
            <a:schemeClr val="tx1"/>
          </a:solidFill>
          <a:latin typeface="+mn-lt"/>
          <a:ea typeface="+mn-ea"/>
        </a:defRPr>
      </a:lvl2pPr>
      <a:lvl3pPr algn="l" fontAlgn="base" indent="-228600" marL="1143000" rtl="0">
        <a:spcBef>
          <a:spcPct val="20000"/>
        </a:spcBef>
        <a:spcAft>
          <a:spcPct val="0"/>
        </a:spcAft>
        <a:buChar char="•"/>
        <a:defRPr sz="2400" kumimoji="1">
          <a:solidFill>
            <a:schemeClr val="tx1"/>
          </a:solidFill>
          <a:latin typeface="+mn-lt"/>
          <a:ea typeface="+mn-ea"/>
        </a:defRPr>
      </a:lvl3pPr>
      <a:lvl4pPr algn="l" fontAlgn="base" indent="-228600" marL="1600200" rtl="0">
        <a:spcBef>
          <a:spcPct val="20000"/>
        </a:spcBef>
        <a:spcAft>
          <a:spcPct val="0"/>
        </a:spcAft>
        <a:buChar char="–"/>
        <a:defRPr sz="2000" kumimoji="1">
          <a:solidFill>
            <a:schemeClr val="tx1"/>
          </a:solidFill>
          <a:latin typeface="+mn-lt"/>
          <a:ea typeface="+mn-ea"/>
        </a:defRPr>
      </a:lvl4pPr>
      <a:lvl5pPr algn="l" fontAlgn="base" indent="-228600" marL="2057400" rtl="0">
        <a:spcBef>
          <a:spcPct val="20000"/>
        </a:spcBef>
        <a:spcAft>
          <a:spcPct val="0"/>
        </a:spcAft>
        <a:buChar char="»"/>
        <a:defRPr sz="2000" kumimoji="1">
          <a:solidFill>
            <a:schemeClr val="tx1"/>
          </a:solidFill>
          <a:latin typeface="+mn-lt"/>
          <a:ea typeface="+mn-ea"/>
        </a:defRPr>
      </a:lvl5pPr>
      <a:lvl6pPr algn="l" fontAlgn="base" indent="-228600" marL="2514600" rtl="0">
        <a:spcBef>
          <a:spcPct val="20000"/>
        </a:spcBef>
        <a:spcAft>
          <a:spcPct val="0"/>
        </a:spcAft>
        <a:buChar char="»"/>
        <a:defRPr sz="2000" kumimoji="1">
          <a:solidFill>
            <a:schemeClr val="tx1"/>
          </a:solidFill>
          <a:latin typeface="+mn-lt"/>
          <a:ea typeface="+mn-ea"/>
        </a:defRPr>
      </a:lvl6pPr>
      <a:lvl7pPr algn="l" fontAlgn="base" indent="-228600" marL="2971800" rtl="0">
        <a:spcBef>
          <a:spcPct val="20000"/>
        </a:spcBef>
        <a:spcAft>
          <a:spcPct val="0"/>
        </a:spcAft>
        <a:buChar char="»"/>
        <a:defRPr sz="2000" kumimoji="1">
          <a:solidFill>
            <a:schemeClr val="tx1"/>
          </a:solidFill>
          <a:latin typeface="+mn-lt"/>
          <a:ea typeface="+mn-ea"/>
        </a:defRPr>
      </a:lvl7pPr>
      <a:lvl8pPr algn="l" fontAlgn="base" indent="-228600" marL="3429000" rtl="0">
        <a:spcBef>
          <a:spcPct val="20000"/>
        </a:spcBef>
        <a:spcAft>
          <a:spcPct val="0"/>
        </a:spcAft>
        <a:buChar char="»"/>
        <a:defRPr sz="2000" kumimoji="1">
          <a:solidFill>
            <a:schemeClr val="tx1"/>
          </a:solidFill>
          <a:latin typeface="+mn-lt"/>
          <a:ea typeface="+mn-ea"/>
        </a:defRPr>
      </a:lvl8pPr>
      <a:lvl9pPr algn="l" fontAlgn="base" indent="-228600" marL="3886200" rtl="0">
        <a:spcBef>
          <a:spcPct val="20000"/>
        </a:spcBef>
        <a:spcAft>
          <a:spcPct val="0"/>
        </a:spcAft>
        <a:buChar char="»"/>
        <a:defRPr sz="2000"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>
          <a:outerShdw algn="ctr" dir="2700000" dist="107763" rotWithShape="0">
            <a:srgbClr val="000000"/>
          </a:outerShdw>
        </a:effectLst>
      </p:bgPr>
    </p:bg>
    <p:spTree>
      <p:nvGrpSpPr>
        <p:cNvPr id="3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5" name="Rectangle 2"/>
          <p:cNvSpPr>
            <a:spLocks noChangeArrowheads="1"/>
          </p:cNvSpPr>
          <p:nvPr/>
        </p:nvSpPr>
        <p:spPr bwMode="auto">
          <a:xfrm>
            <a:off x="8783638" y="333376"/>
            <a:ext cx="360362" cy="2364581"/>
          </a:xfrm>
          <a:prstGeom prst="rect"/>
          <a:gradFill rotWithShape="0">
            <a:gsLst>
              <a:gs pos="0">
                <a:schemeClr val="bg2"/>
              </a:gs>
              <a:gs pos="50000">
                <a:schemeClr val="hlink"/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anchor="ctr" wrap="none"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CC"/>
              </a:solidFill>
            </a:endParaRPr>
          </a:p>
        </p:txBody>
      </p:sp>
      <p:sp>
        <p:nvSpPr>
          <p:cNvPr id="1049126" name="Freeform 3"/>
          <p:cNvSpPr/>
          <p:nvPr/>
        </p:nvSpPr>
        <p:spPr bwMode="white">
          <a:xfrm>
            <a:off x="0" y="0"/>
            <a:ext cx="9144000" cy="1600200"/>
          </a:xfrm>
          <a:custGeom>
            <a:av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720"/>
              </a:cxn>
              <a:cxn ang="0">
                <a:pos x="3600" y="624"/>
              </a:cxn>
              <a:cxn ang="0">
                <a:pos x="0" y="1000"/>
              </a:cxn>
              <a:cxn ang="0">
                <a:pos x="0" y="0"/>
              </a:cxn>
            </a:cxnLst>
            <a:rect l="0" t="0" r="r" b="b"/>
            <a:pathLst>
              <a:path w="5760" h="1104">
                <a:moveTo>
                  <a:pt x="0" y="0"/>
                </a:moveTo>
                <a:lnTo>
                  <a:pt x="5760" y="0"/>
                </a:lnTo>
                <a:lnTo>
                  <a:pt x="5760" y="720"/>
                </a:lnTo>
                <a:cubicBezTo>
                  <a:pt x="5400" y="824"/>
                  <a:pt x="4560" y="577"/>
                  <a:pt x="3600" y="624"/>
                </a:cubicBezTo>
                <a:cubicBezTo>
                  <a:pt x="2640" y="671"/>
                  <a:pt x="600" y="1104"/>
                  <a:pt x="0" y="1000"/>
                </a:cubicBez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2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127" name="Freeform 4"/>
          <p:cNvSpPr/>
          <p:nvPr/>
        </p:nvSpPr>
        <p:spPr bwMode="white">
          <a:xfrm>
            <a:off x="0" y="872728"/>
            <a:ext cx="9144000" cy="4270772"/>
          </a:xfrm>
          <a:custGeom>
            <a:avLst/>
            <a:ahLst/>
            <a:cxnLst>
              <a:cxn ang="0">
                <a:pos x="0" y="582"/>
              </a:cxn>
              <a:cxn ang="0">
                <a:pos x="2640" y="267"/>
              </a:cxn>
              <a:cxn ang="0">
                <a:pos x="3373" y="160"/>
              </a:cxn>
              <a:cxn ang="0">
                <a:pos x="5760" y="358"/>
              </a:cxn>
              <a:cxn ang="0">
                <a:pos x="5760" y="3587"/>
              </a:cxn>
              <a:cxn ang="0">
                <a:pos x="0" y="3587"/>
              </a:cxn>
              <a:cxn ang="0">
                <a:pos x="0" y="582"/>
              </a:cxn>
            </a:cxnLst>
            <a:rect l="0" t="0" r="r" b="b"/>
            <a:pathLst>
              <a:path w="5760" h="3587">
                <a:moveTo>
                  <a:pt x="0" y="582"/>
                </a:moveTo>
                <a:cubicBezTo>
                  <a:pt x="1027" y="680"/>
                  <a:pt x="1960" y="387"/>
                  <a:pt x="2640" y="267"/>
                </a:cubicBezTo>
                <a:cubicBezTo>
                  <a:pt x="2640" y="267"/>
                  <a:pt x="3268" y="180"/>
                  <a:pt x="3373" y="160"/>
                </a:cubicBezTo>
                <a:cubicBezTo>
                  <a:pt x="4120" y="0"/>
                  <a:pt x="5280" y="358"/>
                  <a:pt x="5760" y="358"/>
                </a:cubicBezTo>
                <a:lnTo>
                  <a:pt x="5760" y="3587"/>
                </a:lnTo>
                <a:lnTo>
                  <a:pt x="0" y="3587"/>
                </a:lnTo>
                <a:cubicBezTo>
                  <a:pt x="0" y="3587"/>
                  <a:pt x="0" y="582"/>
                  <a:pt x="0" y="582"/>
                </a:cubicBezTo>
                <a:close/>
              </a:path>
            </a:pathLst>
          </a:custGeom>
          <a:gradFill rotWithShape="0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2"/>
              </a:gs>
            </a:gsLst>
            <a:lin ang="0" scaled="1"/>
          </a:gradFill>
          <a:ln w="9525" cap="flat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128" name="Freeform 5"/>
          <p:cNvSpPr/>
          <p:nvPr/>
        </p:nvSpPr>
        <p:spPr bwMode="ltGray">
          <a:xfrm>
            <a:off x="0" y="219076"/>
            <a:ext cx="9144000" cy="640556"/>
          </a:xfrm>
          <a:custGeom>
            <a:avLst/>
            <a:ahLst/>
            <a:cxnLst>
              <a:cxn ang="0">
                <a:pos x="0" y="163"/>
              </a:cxn>
              <a:cxn ang="0">
                <a:pos x="0" y="403"/>
              </a:cxn>
              <a:cxn ang="0">
                <a:pos x="1773" y="443"/>
              </a:cxn>
              <a:cxn ang="0">
                <a:pos x="4573" y="176"/>
              </a:cxn>
              <a:cxn ang="0">
                <a:pos x="5760" y="536"/>
              </a:cxn>
              <a:cxn ang="0">
                <a:pos x="5760" y="163"/>
              </a:cxn>
              <a:cxn ang="0">
                <a:pos x="4560" y="29"/>
              </a:cxn>
              <a:cxn ang="0">
                <a:pos x="1987" y="336"/>
              </a:cxn>
              <a:cxn ang="0">
                <a:pos x="0" y="163"/>
              </a:cxn>
            </a:cxnLst>
            <a:rect l="0" t="0" r="r" b="b"/>
            <a:pathLst>
              <a:path w="5760" h="538">
                <a:moveTo>
                  <a:pt x="0" y="163"/>
                </a:moveTo>
                <a:lnTo>
                  <a:pt x="0" y="403"/>
                </a:lnTo>
                <a:cubicBezTo>
                  <a:pt x="295" y="450"/>
                  <a:pt x="1011" y="481"/>
                  <a:pt x="1773" y="443"/>
                </a:cubicBezTo>
                <a:cubicBezTo>
                  <a:pt x="2535" y="405"/>
                  <a:pt x="3909" y="161"/>
                  <a:pt x="4573" y="176"/>
                </a:cubicBezTo>
                <a:cubicBezTo>
                  <a:pt x="5237" y="191"/>
                  <a:pt x="5562" y="538"/>
                  <a:pt x="5760" y="536"/>
                </a:cubicBezTo>
                <a:lnTo>
                  <a:pt x="5760" y="163"/>
                </a:lnTo>
                <a:cubicBezTo>
                  <a:pt x="5560" y="79"/>
                  <a:pt x="5189" y="0"/>
                  <a:pt x="4560" y="29"/>
                </a:cubicBezTo>
                <a:cubicBezTo>
                  <a:pt x="3931" y="58"/>
                  <a:pt x="2747" y="314"/>
                  <a:pt x="1987" y="336"/>
                </a:cubicBezTo>
                <a:cubicBezTo>
                  <a:pt x="1227" y="358"/>
                  <a:pt x="414" y="199"/>
                  <a:pt x="0" y="163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5000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129" name="Freeform 6"/>
          <p:cNvSpPr/>
          <p:nvPr/>
        </p:nvSpPr>
        <p:spPr bwMode="hidden">
          <a:xfrm>
            <a:off x="0" y="1803798"/>
            <a:ext cx="9144000" cy="802481"/>
          </a:xfrm>
          <a:custGeom>
            <a:avLst/>
            <a:ahLst/>
            <a:cxnLst>
              <a:cxn ang="0">
                <a:pos x="0" y="246"/>
              </a:cxn>
              <a:cxn ang="0">
                <a:pos x="0" y="406"/>
              </a:cxn>
              <a:cxn ang="0">
                <a:pos x="1280" y="645"/>
              </a:cxn>
              <a:cxn ang="0">
                <a:pos x="1627" y="580"/>
              </a:cxn>
              <a:cxn ang="0">
                <a:pos x="4493" y="113"/>
              </a:cxn>
              <a:cxn ang="0">
                <a:pos x="5760" y="606"/>
              </a:cxn>
              <a:cxn ang="0">
                <a:pos x="5760" y="233"/>
              </a:cxn>
              <a:cxn ang="0">
                <a:pos x="4040" y="33"/>
              </a:cxn>
              <a:cxn ang="0">
                <a:pos x="1093" y="433"/>
              </a:cxn>
              <a:cxn ang="0">
                <a:pos x="0" y="246"/>
              </a:cxn>
            </a:cxnLst>
            <a:rect l="0" t="0" r="r" b="b"/>
            <a:pathLst>
              <a:path w="5760" h="674">
                <a:moveTo>
                  <a:pt x="0" y="246"/>
                </a:moveTo>
                <a:lnTo>
                  <a:pt x="0" y="406"/>
                </a:lnTo>
                <a:cubicBezTo>
                  <a:pt x="213" y="463"/>
                  <a:pt x="1009" y="616"/>
                  <a:pt x="1280" y="645"/>
                </a:cubicBezTo>
                <a:cubicBezTo>
                  <a:pt x="1551" y="674"/>
                  <a:pt x="1092" y="669"/>
                  <a:pt x="1627" y="580"/>
                </a:cubicBezTo>
                <a:cubicBezTo>
                  <a:pt x="2162" y="491"/>
                  <a:pt x="3804" y="109"/>
                  <a:pt x="4493" y="113"/>
                </a:cubicBezTo>
                <a:cubicBezTo>
                  <a:pt x="5182" y="117"/>
                  <a:pt x="5549" y="586"/>
                  <a:pt x="5760" y="606"/>
                </a:cubicBezTo>
                <a:lnTo>
                  <a:pt x="5760" y="233"/>
                </a:lnTo>
                <a:cubicBezTo>
                  <a:pt x="5471" y="158"/>
                  <a:pt x="4818" y="0"/>
                  <a:pt x="4040" y="33"/>
                </a:cubicBezTo>
                <a:cubicBezTo>
                  <a:pt x="3262" y="66"/>
                  <a:pt x="1766" y="398"/>
                  <a:pt x="1093" y="433"/>
                </a:cubicBezTo>
                <a:cubicBezTo>
                  <a:pt x="420" y="468"/>
                  <a:pt x="228" y="285"/>
                  <a:pt x="0" y="246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5000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130" name="Freeform 7"/>
          <p:cNvSpPr/>
          <p:nvPr/>
        </p:nvSpPr>
        <p:spPr bwMode="white">
          <a:xfrm>
            <a:off x="2476500" y="1141810"/>
            <a:ext cx="6667500" cy="4001690"/>
          </a:xfrm>
          <a:custGeom>
            <a:avLst/>
            <a:ahLst/>
            <a:cxnLst>
              <a:cxn ang="0">
                <a:pos x="0" y="3361"/>
              </a:cxn>
              <a:cxn ang="0">
                <a:pos x="1054" y="295"/>
              </a:cxn>
              <a:cxn ang="0">
                <a:pos x="4200" y="1588"/>
              </a:cxn>
              <a:cxn ang="0">
                <a:pos x="4200" y="2028"/>
              </a:cxn>
              <a:cxn ang="0">
                <a:pos x="1200" y="442"/>
              </a:cxn>
              <a:cxn ang="0">
                <a:pos x="347" y="3361"/>
              </a:cxn>
              <a:cxn ang="0">
                <a:pos x="0" y="3361"/>
              </a:cxn>
            </a:cxnLst>
            <a:rect l="0" t="0" r="r" b="b"/>
            <a:pathLst>
              <a:path w="4200" h="3361">
                <a:moveTo>
                  <a:pt x="0" y="3361"/>
                </a:moveTo>
                <a:cubicBezTo>
                  <a:pt x="118" y="2850"/>
                  <a:pt x="354" y="590"/>
                  <a:pt x="1054" y="295"/>
                </a:cubicBezTo>
                <a:cubicBezTo>
                  <a:pt x="1754" y="0"/>
                  <a:pt x="3676" y="1299"/>
                  <a:pt x="4200" y="1588"/>
                </a:cubicBezTo>
                <a:lnTo>
                  <a:pt x="4200" y="2028"/>
                </a:lnTo>
                <a:cubicBezTo>
                  <a:pt x="3700" y="1837"/>
                  <a:pt x="1842" y="220"/>
                  <a:pt x="1200" y="442"/>
                </a:cubicBezTo>
                <a:cubicBezTo>
                  <a:pt x="558" y="664"/>
                  <a:pt x="547" y="2875"/>
                  <a:pt x="347" y="3361"/>
                </a:cubicBezTo>
                <a:lnTo>
                  <a:pt x="0" y="3361"/>
                </a:lnTo>
                <a:close/>
              </a:path>
            </a:pathLst>
          </a:custGeom>
          <a:gradFill rotWithShape="0">
            <a:gsLst>
              <a:gs pos="0">
                <a:schemeClr val="accent2"/>
              </a:gs>
              <a:gs pos="50000">
                <a:schemeClr val="bg1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131" name="Freeform 8"/>
          <p:cNvSpPr/>
          <p:nvPr/>
        </p:nvSpPr>
        <p:spPr bwMode="white">
          <a:xfrm>
            <a:off x="0" y="2582466"/>
            <a:ext cx="9144000" cy="2291953"/>
          </a:xfrm>
          <a:custGeom>
            <a:avLst/>
            <a:ahLst/>
            <a:cxnLst>
              <a:cxn ang="0">
                <a:pos x="0" y="804"/>
              </a:cxn>
              <a:cxn ang="0">
                <a:pos x="0" y="991"/>
              </a:cxn>
              <a:cxn ang="0">
                <a:pos x="1547" y="1818"/>
              </a:cxn>
              <a:cxn ang="0">
                <a:pos x="3253" y="351"/>
              </a:cxn>
              <a:cxn ang="0">
                <a:pos x="5760" y="1537"/>
              </a:cxn>
              <a:cxn ang="0">
                <a:pos x="5760" y="1151"/>
              </a:cxn>
              <a:cxn ang="0">
                <a:pos x="3240" y="84"/>
              </a:cxn>
              <a:cxn ang="0">
                <a:pos x="1573" y="1671"/>
              </a:cxn>
              <a:cxn ang="0">
                <a:pos x="0" y="804"/>
              </a:cxn>
            </a:cxnLst>
            <a:rect l="0" t="0" r="r" b="b"/>
            <a:pathLst>
              <a:path w="5760" h="1925">
                <a:moveTo>
                  <a:pt x="0" y="804"/>
                </a:moveTo>
                <a:lnTo>
                  <a:pt x="0" y="991"/>
                </a:lnTo>
                <a:cubicBezTo>
                  <a:pt x="258" y="1160"/>
                  <a:pt x="1005" y="1925"/>
                  <a:pt x="1547" y="1818"/>
                </a:cubicBezTo>
                <a:cubicBezTo>
                  <a:pt x="2089" y="1711"/>
                  <a:pt x="2551" y="398"/>
                  <a:pt x="3253" y="351"/>
                </a:cubicBezTo>
                <a:cubicBezTo>
                  <a:pt x="3955" y="304"/>
                  <a:pt x="5342" y="1404"/>
                  <a:pt x="5760" y="1537"/>
                </a:cubicBezTo>
                <a:lnTo>
                  <a:pt x="5760" y="1151"/>
                </a:lnTo>
                <a:cubicBezTo>
                  <a:pt x="5405" y="1124"/>
                  <a:pt x="3982" y="0"/>
                  <a:pt x="3240" y="84"/>
                </a:cubicBezTo>
                <a:cubicBezTo>
                  <a:pt x="2542" y="171"/>
                  <a:pt x="2113" y="1551"/>
                  <a:pt x="1573" y="1671"/>
                </a:cubicBezTo>
                <a:cubicBezTo>
                  <a:pt x="1033" y="1791"/>
                  <a:pt x="262" y="826"/>
                  <a:pt x="0" y="804"/>
                </a:cubicBez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5000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132" name="Freeform 9"/>
          <p:cNvSpPr/>
          <p:nvPr/>
        </p:nvSpPr>
        <p:spPr bwMode="white">
          <a:xfrm>
            <a:off x="0" y="2664619"/>
            <a:ext cx="6237288" cy="2524125"/>
          </a:xfrm>
          <a:custGeom>
            <a:avLst/>
            <a:ahLst/>
            <a:cxnLst>
              <a:cxn ang="0">
                <a:pos x="0" y="415"/>
              </a:cxn>
              <a:cxn ang="0">
                <a:pos x="0" y="508"/>
              </a:cxn>
              <a:cxn ang="0">
                <a:pos x="1933" y="229"/>
              </a:cxn>
              <a:cxn ang="0">
                <a:pos x="3920" y="1055"/>
              </a:cxn>
              <a:cxn ang="0">
                <a:pos x="3587" y="2082"/>
              </a:cxn>
              <a:cxn ang="0">
                <a:pos x="3947" y="829"/>
              </a:cxn>
              <a:cxn ang="0">
                <a:pos x="2253" y="69"/>
              </a:cxn>
              <a:cxn ang="0">
                <a:pos x="0" y="415"/>
              </a:cxn>
            </a:cxnLst>
            <a:rect l="0" t="0" r="r" b="b"/>
            <a:pathLst>
              <a:path w="4196" h="2120">
                <a:moveTo>
                  <a:pt x="0" y="415"/>
                </a:moveTo>
                <a:lnTo>
                  <a:pt x="0" y="508"/>
                </a:lnTo>
                <a:cubicBezTo>
                  <a:pt x="160" y="577"/>
                  <a:pt x="1280" y="138"/>
                  <a:pt x="1933" y="229"/>
                </a:cubicBezTo>
                <a:cubicBezTo>
                  <a:pt x="2586" y="320"/>
                  <a:pt x="3644" y="746"/>
                  <a:pt x="3920" y="1055"/>
                </a:cubicBezTo>
                <a:cubicBezTo>
                  <a:pt x="4196" y="1364"/>
                  <a:pt x="3583" y="2120"/>
                  <a:pt x="3587" y="2082"/>
                </a:cubicBezTo>
                <a:lnTo>
                  <a:pt x="3947" y="829"/>
                </a:lnTo>
                <a:cubicBezTo>
                  <a:pt x="3725" y="494"/>
                  <a:pt x="2911" y="138"/>
                  <a:pt x="2253" y="69"/>
                </a:cubicBezTo>
                <a:cubicBezTo>
                  <a:pt x="1595" y="0"/>
                  <a:pt x="469" y="343"/>
                  <a:pt x="0" y="415"/>
                </a:cubicBezTo>
                <a:close/>
              </a:path>
            </a:pathLst>
          </a:custGeom>
          <a:gradFill rotWithShape="0">
            <a:gsLst>
              <a:gs pos="0">
                <a:schemeClr val="accent2"/>
              </a:gs>
              <a:gs pos="50000">
                <a:schemeClr val="bg1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wrap="none"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sz="2400" kumimoji="1" lang="zh-CN">
              <a:solidFill>
                <a:srgbClr val="FFFFFF"/>
              </a:solidFill>
            </a:endParaRPr>
          </a:p>
        </p:txBody>
      </p:sp>
      <p:sp>
        <p:nvSpPr>
          <p:cNvPr id="1049133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85725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anchor="ctr" anchorCtr="0" bIns="45720" compatLnSpc="1" lIns="91440" numCol="1" rIns="91440" tIns="45720" vert="horz" wrap="square">
            <a:prstTxWarp prst="textNoShape"/>
          </a:bodyPr>
          <a:p>
            <a:pPr lvl="0"/>
            <a:r>
              <a:rPr altLang="en-US" lang="zh-CN"/>
              <a:t>单击此处编辑母版标题样式</a:t>
            </a:r>
          </a:p>
        </p:txBody>
      </p:sp>
      <p:sp>
        <p:nvSpPr>
          <p:cNvPr id="1049134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9135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6300"/>
            <a:ext cx="1905000" cy="34290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>
              <a:spcBef>
                <a:spcPct val="5000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defTabSz="914400" fontAlgn="base">
              <a:spcAft>
                <a:spcPct val="0"/>
              </a:spcAft>
            </a:pPr>
            <a:endParaRPr altLang="zh-CN" kumimoji="1" lang="en-US">
              <a:solidFill>
                <a:srgbClr val="FFFFCC"/>
              </a:solidFill>
            </a:endParaRPr>
          </a:p>
        </p:txBody>
      </p:sp>
      <p:sp>
        <p:nvSpPr>
          <p:cNvPr id="1049136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>
              <a:spcBef>
                <a:spcPct val="5000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defTabSz="914400" fontAlgn="base">
              <a:spcAft>
                <a:spcPct val="0"/>
              </a:spcAft>
            </a:pPr>
            <a:endParaRPr altLang="zh-CN" kumimoji="1" lang="en-US">
              <a:solidFill>
                <a:srgbClr val="FFFFCC"/>
              </a:solidFill>
            </a:endParaRPr>
          </a:p>
        </p:txBody>
      </p:sp>
      <p:sp>
        <p:nvSpPr>
          <p:cNvPr id="1049137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1905000" cy="34290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r">
              <a:spcBef>
                <a:spcPct val="5000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defTabSz="914400" fontAlgn="base">
              <a:spcAft>
                <a:spcPct val="0"/>
              </a:spcAft>
            </a:pPr>
            <a:fld id="{4AC0A194-8C48-4A9C-92F7-8F218B2014C2}" type="slidenum">
              <a:rPr altLang="en-US" kumimoji="1" lang="zh-CN" smtClean="0">
                <a:solidFill>
                  <a:srgbClr val="FFFFCC"/>
                </a:solidFill>
              </a:rPr>
              <a:pPr defTabSz="914400" fontAlgn="base">
                <a:spcAft>
                  <a:spcPct val="0"/>
                </a:spcAft>
              </a:pPr>
              <a:t>‹#›</a:t>
            </a:fld>
            <a:endParaRPr altLang="zh-CN" kumimoji="1" lang="en-US">
              <a:solidFill>
                <a:srgbClr val="FFFFCC"/>
              </a:solidFill>
            </a:endParaRPr>
          </a:p>
        </p:txBody>
      </p:sp>
    </p:spTree>
  </p:cSld>
  <p:clrMap accent1="accent1" accent2="accent2" accent3="accent3" accent4="accent4" accent5="accent5" accent6="accent6" bg1="dk2" bg2="dk1" tx1="lt1" tx2="lt2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7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 fill="hold" id="7"/>
                                        <p:tgtEl>
                                          <p:spTgt spid="1049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 fill="hold" id="8"/>
                                        <p:tgtEl>
                                          <p:spTgt spid="1049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25" grpId="0" animBg="1" autoUpdateAnimBg="0"/>
    </p:bldLst>
  </p:timing>
  <p:txStyles>
    <p:titleStyle>
      <a:lvl1pPr algn="ctr" fontAlgn="base" rtl="0">
        <a:spcBef>
          <a:spcPct val="0"/>
        </a:spcBef>
        <a:spcAft>
          <a:spcPct val="0"/>
        </a:spcAft>
        <a:defRPr sz="4400" kumimoji="1">
          <a:solidFill>
            <a:schemeClr val="tx2"/>
          </a:solidFill>
          <a:latin typeface="+mj-lt"/>
          <a:ea typeface="+mj-ea"/>
          <a:cs typeface="+mj-cs"/>
        </a:defRPr>
      </a:lvl1pPr>
      <a:lvl2pPr algn="ctr" fontAlgn="base" rtl="0">
        <a:spcBef>
          <a:spcPct val="0"/>
        </a:spcBef>
        <a:spcAft>
          <a:spcPct val="0"/>
        </a:spcAft>
        <a:defRPr sz="4400" kumimoji="1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fontAlgn="base" rtl="0">
        <a:spcBef>
          <a:spcPct val="0"/>
        </a:spcBef>
        <a:spcAft>
          <a:spcPct val="0"/>
        </a:spcAft>
        <a:defRPr sz="4400" kumimoji="1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fontAlgn="base" rtl="0">
        <a:spcBef>
          <a:spcPct val="0"/>
        </a:spcBef>
        <a:spcAft>
          <a:spcPct val="0"/>
        </a:spcAft>
        <a:defRPr sz="4400" kumimoji="1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fontAlgn="base" rtl="0">
        <a:spcBef>
          <a:spcPct val="0"/>
        </a:spcBef>
        <a:spcAft>
          <a:spcPct val="0"/>
        </a:spcAft>
        <a:defRPr sz="4400" kumimoji="1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algn="ctr" fontAlgn="base" marL="457200" rtl="0">
        <a:spcBef>
          <a:spcPct val="0"/>
        </a:spcBef>
        <a:spcAft>
          <a:spcPct val="0"/>
        </a:spcAft>
        <a:defRPr sz="4400" kumimoji="1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algn="ctr" fontAlgn="base" marL="914400" rtl="0">
        <a:spcBef>
          <a:spcPct val="0"/>
        </a:spcBef>
        <a:spcAft>
          <a:spcPct val="0"/>
        </a:spcAft>
        <a:defRPr sz="4400" kumimoji="1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algn="ctr" fontAlgn="base" marL="1371600" rtl="0">
        <a:spcBef>
          <a:spcPct val="0"/>
        </a:spcBef>
        <a:spcAft>
          <a:spcPct val="0"/>
        </a:spcAft>
        <a:defRPr sz="4400" kumimoji="1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algn="ctr" fontAlgn="base" marL="1828800" rtl="0">
        <a:spcBef>
          <a:spcPct val="0"/>
        </a:spcBef>
        <a:spcAft>
          <a:spcPct val="0"/>
        </a:spcAft>
        <a:defRPr sz="4400" kumimoji="1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algn="l" fontAlgn="base" indent="-342900" marL="342900" rtl="0">
        <a:spcBef>
          <a:spcPct val="20000"/>
        </a:spcBef>
        <a:spcAft>
          <a:spcPct val="0"/>
        </a:spcAft>
        <a:buChar char="•"/>
        <a:defRPr sz="3200" kumimoji="1">
          <a:solidFill>
            <a:schemeClr val="tx1"/>
          </a:solidFill>
          <a:latin typeface="+mn-lt"/>
          <a:ea typeface="+mn-ea"/>
          <a:cs typeface="+mn-cs"/>
        </a:defRPr>
      </a:lvl1pPr>
      <a:lvl2pPr algn="l" fontAlgn="base" indent="-285750" marL="742950" rtl="0">
        <a:spcBef>
          <a:spcPct val="20000"/>
        </a:spcBef>
        <a:spcAft>
          <a:spcPct val="0"/>
        </a:spcAft>
        <a:buChar char="–"/>
        <a:defRPr sz="2800" kumimoji="1">
          <a:solidFill>
            <a:schemeClr val="tx1"/>
          </a:solidFill>
          <a:latin typeface="+mn-lt"/>
          <a:ea typeface="+mn-ea"/>
        </a:defRPr>
      </a:lvl2pPr>
      <a:lvl3pPr algn="l" fontAlgn="base" indent="-228600" marL="1143000" rtl="0">
        <a:spcBef>
          <a:spcPct val="20000"/>
        </a:spcBef>
        <a:spcAft>
          <a:spcPct val="0"/>
        </a:spcAft>
        <a:buChar char="•"/>
        <a:defRPr sz="2400" kumimoji="1">
          <a:solidFill>
            <a:schemeClr val="tx1"/>
          </a:solidFill>
          <a:latin typeface="+mn-lt"/>
          <a:ea typeface="+mn-ea"/>
        </a:defRPr>
      </a:lvl3pPr>
      <a:lvl4pPr algn="l" fontAlgn="base" indent="-228600" marL="1600200" rtl="0">
        <a:spcBef>
          <a:spcPct val="20000"/>
        </a:spcBef>
        <a:spcAft>
          <a:spcPct val="0"/>
        </a:spcAft>
        <a:buChar char="–"/>
        <a:defRPr sz="2000" kumimoji="1">
          <a:solidFill>
            <a:schemeClr val="tx1"/>
          </a:solidFill>
          <a:latin typeface="+mn-lt"/>
          <a:ea typeface="+mn-ea"/>
        </a:defRPr>
      </a:lvl4pPr>
      <a:lvl5pPr algn="l" fontAlgn="base" indent="-228600" marL="2057400" rtl="0">
        <a:spcBef>
          <a:spcPct val="20000"/>
        </a:spcBef>
        <a:spcAft>
          <a:spcPct val="0"/>
        </a:spcAft>
        <a:buChar char="»"/>
        <a:defRPr sz="2000" kumimoji="1">
          <a:solidFill>
            <a:schemeClr val="tx1"/>
          </a:solidFill>
          <a:latin typeface="+mn-lt"/>
          <a:ea typeface="+mn-ea"/>
        </a:defRPr>
      </a:lvl5pPr>
      <a:lvl6pPr algn="l" fontAlgn="base" indent="-228600" marL="2514600" rtl="0">
        <a:spcBef>
          <a:spcPct val="20000"/>
        </a:spcBef>
        <a:spcAft>
          <a:spcPct val="0"/>
        </a:spcAft>
        <a:buChar char="»"/>
        <a:defRPr sz="2000" kumimoji="1">
          <a:solidFill>
            <a:schemeClr val="tx1"/>
          </a:solidFill>
          <a:latin typeface="+mn-lt"/>
          <a:ea typeface="+mn-ea"/>
        </a:defRPr>
      </a:lvl6pPr>
      <a:lvl7pPr algn="l" fontAlgn="base" indent="-228600" marL="2971800" rtl="0">
        <a:spcBef>
          <a:spcPct val="20000"/>
        </a:spcBef>
        <a:spcAft>
          <a:spcPct val="0"/>
        </a:spcAft>
        <a:buChar char="»"/>
        <a:defRPr sz="2000" kumimoji="1">
          <a:solidFill>
            <a:schemeClr val="tx1"/>
          </a:solidFill>
          <a:latin typeface="+mn-lt"/>
          <a:ea typeface="+mn-ea"/>
        </a:defRPr>
      </a:lvl7pPr>
      <a:lvl8pPr algn="l" fontAlgn="base" indent="-228600" marL="3429000" rtl="0">
        <a:spcBef>
          <a:spcPct val="20000"/>
        </a:spcBef>
        <a:spcAft>
          <a:spcPct val="0"/>
        </a:spcAft>
        <a:buChar char="»"/>
        <a:defRPr sz="2000" kumimoji="1">
          <a:solidFill>
            <a:schemeClr val="tx1"/>
          </a:solidFill>
          <a:latin typeface="+mn-lt"/>
          <a:ea typeface="+mn-ea"/>
        </a:defRPr>
      </a:lvl8pPr>
      <a:lvl9pPr algn="l" fontAlgn="base" indent="-228600" marL="3886200" rtl="0">
        <a:spcBef>
          <a:spcPct val="20000"/>
        </a:spcBef>
        <a:spcAft>
          <a:spcPct val="0"/>
        </a:spcAft>
        <a:buChar char="»"/>
        <a:defRPr sz="2000"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矩形 7"/>
          <p:cNvSpPr/>
          <p:nvPr userDrawn="1"/>
        </p:nvSpPr>
        <p:spPr>
          <a:xfrm>
            <a:off x="0" y="0"/>
            <a:ext cx="9144000" cy="5143500"/>
          </a:xfrm>
          <a:prstGeom prst="rect"/>
          <a:gradFill flip="none" rotWithShape="1">
            <a:gsLst>
              <a:gs pos="30000">
                <a:srgbClr val="FBFBFB"/>
              </a:gs>
              <a:gs pos="74000">
                <a:srgbClr val="EBF1EF"/>
              </a:gs>
              <a:gs pos="100000">
                <a:srgbClr val="E6EEEC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25716" lIns="51432" rIns="51432" rtlCol="0" tIns="25716"/>
          <a:p>
            <a:pPr algn="ctr"/>
            <a:endParaRPr altLang="en-US" dirty="0" sz="1350" lang="zh-CN">
              <a:ea typeface="微软雅黑" panose="020B0503020204020204" pitchFamily="34" charset="-122"/>
            </a:endParaRPr>
          </a:p>
        </p:txBody>
      </p:sp>
      <p:sp>
        <p:nvSpPr>
          <p:cNvPr id="1048740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/>
              <a:t>单击此处编辑母版标题样式</a:t>
            </a:r>
            <a:endParaRPr dirty="0" lang="en-US"/>
          </a:p>
        </p:txBody>
      </p:sp>
      <p:sp>
        <p:nvSpPr>
          <p:cNvPr id="1048741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  <a:endParaRPr dirty="0" lang="en-US"/>
          </a:p>
        </p:txBody>
      </p:sp>
      <p:sp>
        <p:nvSpPr>
          <p:cNvPr id="1048742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DA96E64-783D-463C-BA44-F5AF67B46485}" type="datetimeFigureOut">
              <a:rPr altLang="en-US" lang="zh-CN" smtClean="0"/>
              <a:t>2019/4/11</a:t>
            </a:fld>
            <a:endParaRPr altLang="en-US" lang="zh-CN"/>
          </a:p>
        </p:txBody>
      </p:sp>
      <p:sp>
        <p:nvSpPr>
          <p:cNvPr id="104874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altLang="en-US" lang="zh-CN"/>
          </a:p>
        </p:txBody>
      </p:sp>
      <p:sp>
        <p:nvSpPr>
          <p:cNvPr id="104874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8C676CA-DACA-4216-AE75-62203F837763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ransition spd="slow" advTm="0">
    <p:random/>
  </p:transition>
  <p:txStyles>
    <p:titleStyle>
      <a:lvl1pPr algn="l" defTabSz="685800" eaLnBrk="1" hangingPunct="1" latinLnBrk="0" rtl="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algn="l" defTabSz="685800" eaLnBrk="1" hangingPunct="1" indent="-171450" latinLnBrk="0" marL="171450" rtl="0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algn="l" defTabSz="685800" eaLnBrk="1" hangingPunct="1" indent="-171450" latinLnBrk="0" marL="5143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algn="l" defTabSz="685800" eaLnBrk="1" hangingPunct="1" indent="-171450" latinLnBrk="0" marL="8572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algn="l" defTabSz="685800" eaLnBrk="1" hangingPunct="1" indent="-171450" latinLnBrk="0" marL="12001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algn="l" defTabSz="685800" eaLnBrk="1" hangingPunct="1" indent="-171450" latinLnBrk="0" marL="15430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800" eaLnBrk="1" hangingPunct="1" latinLnBrk="0" marL="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/>
        </p:spPr>
        <p:txBody>
          <a:bodyPr anchor="ctr" bIns="45714" lIns="91428" rIns="91428" rtlCol="0" tIns="45714" vert="horz">
            <a:normAutofit/>
          </a:bodyPr>
          <a:p>
            <a:r>
              <a:rPr altLang="en-US" lang="zh-CN"/>
              <a:t>单击此处编辑母版标题样式</a:t>
            </a:r>
            <a:endParaRPr dirty="0" lang="en-US"/>
          </a:p>
        </p:txBody>
      </p:sp>
      <p:sp>
        <p:nvSpPr>
          <p:cNvPr id="104858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/>
        </p:spPr>
        <p:txBody>
          <a:bodyPr bIns="45714" lIns="91428" rIns="91428" rtlCol="0" tIns="45714" vert="horz">
            <a:normAutofit/>
          </a:bodyPr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  <a:endParaRPr dirty="0" lang="en-US"/>
          </a:p>
        </p:txBody>
      </p:sp>
      <p:sp>
        <p:nvSpPr>
          <p:cNvPr id="104858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/>
        </p:spPr>
        <p:txBody>
          <a:bodyPr anchor="ctr" bIns="45714" lIns="91428" rIns="91428" rtlCol="0" tIns="45714" vert="horz"/>
          <a:lstStyle>
            <a:lvl1pPr algn="l" defTabSz="685698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3B52D-2EFA-4CC9-8A83-A13208D9AE5C}" type="datetimeFigureOut">
              <a:rPr altLang="en-US" lang="zh-CN" smtClean="0">
                <a:solidFill>
                  <a:prstClr val="black">
                    <a:tint val="75000"/>
                  </a:prstClr>
                </a:solidFill>
              </a:rPr>
              <a:t>2019/4/11</a:t>
            </a:fld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58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/>
        </p:spPr>
        <p:txBody>
          <a:bodyPr anchor="ctr" bIns="45714" lIns="91428" rIns="91428" rtlCol="0" tIns="45714" vert="horz"/>
          <a:lstStyle>
            <a:lvl1pPr algn="ctr" defTabSz="685698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58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/>
        </p:spPr>
        <p:txBody>
          <a:bodyPr anchor="ctr" bIns="45714" lIns="91428" rIns="91428" rtlCol="0" tIns="45714" vert="horz"/>
          <a:lstStyle>
            <a:lvl1pPr algn="r" defTabSz="685698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5D6DC-217E-49D7-AA95-1BCE7B2A3A80}" type="slidenum">
              <a:rPr altLang="en-US" lang="zh-CN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altLang="en-US" dirty="0" 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 spd="slow" advClick="0" advTm="0">
    <p:comb/>
  </p:transition>
  <p:txStyles>
    <p:titleStyle>
      <a:lvl1pPr algn="l" defTabSz="685698" eaLnBrk="1" hangingPunct="1" latinLnBrk="0" rtl="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685698" eaLnBrk="1" hangingPunct="1" indent="-171426" latinLnBrk="0" marL="171426" rtl="0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698" eaLnBrk="1" hangingPunct="1" indent="-171426" latinLnBrk="0" marL="514277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698" eaLnBrk="1" hangingPunct="1" indent="-171426" latinLnBrk="0" marL="857123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698" eaLnBrk="1" hangingPunct="1" indent="-171426" latinLnBrk="0" marL="119997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698" eaLnBrk="1" hangingPunct="1" indent="-171426" latinLnBrk="0" marL="1542818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698" eaLnBrk="1" hangingPunct="1" indent="-171426" latinLnBrk="0" marL="1885668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685698" eaLnBrk="1" hangingPunct="1" indent="-171426" latinLnBrk="0" marL="2228517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685698" eaLnBrk="1" hangingPunct="1" indent="-171426" latinLnBrk="0" marL="2571366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685698" eaLnBrk="1" hangingPunct="1" indent="-171426" latinLnBrk="0" marL="2914217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698" eaLnBrk="1" hangingPunct="1" latinLnBrk="0" marL="0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698" eaLnBrk="1" hangingPunct="1" latinLnBrk="0" marL="342848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698" eaLnBrk="1" hangingPunct="1" latinLnBrk="0" marL="685698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698" eaLnBrk="1" hangingPunct="1" latinLnBrk="0" marL="1028547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698" eaLnBrk="1" hangingPunct="1" latinLnBrk="0" marL="1371396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698" eaLnBrk="1" hangingPunct="1" latinLnBrk="0" marL="1714247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685698" eaLnBrk="1" hangingPunct="1" latinLnBrk="0" marL="2057093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685698" eaLnBrk="1" hangingPunct="1" latinLnBrk="0" marL="2399940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685698" eaLnBrk="1" hangingPunct="1" latinLnBrk="0" marL="2742788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95000"/>
              </a:schemeClr>
            </a:gs>
            <a:gs pos="100000">
              <a:schemeClr val="tx1">
                <a:lumMod val="95000"/>
              </a:schemeClr>
            </a:gs>
          </a:gsLst>
          <a:path path="circle">
            <a:fillToRect l="50000" t="50000" r="50000" b="50000"/>
          </a:path>
        </a:gradFill>
      </p:bgPr>
    </p:bg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</p:sldLayoutIdLst>
  <p:transition spd="slow" advClick="0" advTm="0">
    <p:comb/>
  </p:transition>
  <p:txStyles>
    <p:titleStyle>
      <a:lvl1pPr algn="l" defTabSz="914265" eaLnBrk="1" hangingPunct="1" latinLnBrk="0" rtl="0">
        <a:spcBef>
          <a:spcPct val="0"/>
        </a:spcBef>
        <a:buNone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algn="l" defTabSz="914265" eaLnBrk="1" hangingPunct="1" indent="-342848" latinLnBrk="0" marL="342848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algn="l" defTabSz="914265" eaLnBrk="1" hangingPunct="1" indent="-285708" latinLnBrk="0" marL="742841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algn="l" defTabSz="914265" eaLnBrk="1" hangingPunct="1" indent="-228564" latinLnBrk="0" marL="114283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algn="l" defTabSz="914265" eaLnBrk="1" hangingPunct="1" indent="-228564" latinLnBrk="0" marL="159996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algn="l" defTabSz="914265" eaLnBrk="1" hangingPunct="1" indent="-228564" latinLnBrk="0" marL="2057093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algn="l" defTabSz="914265" eaLnBrk="1" hangingPunct="1" indent="-228564" latinLnBrk="0" marL="2514222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265" eaLnBrk="1" hangingPunct="1" indent="-228564" latinLnBrk="0" marL="2971356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265" eaLnBrk="1" hangingPunct="1" indent="-228564" latinLnBrk="0" marL="3428487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265" eaLnBrk="1" hangingPunct="1" indent="-228564" latinLnBrk="0" marL="3885618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265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265" eaLnBrk="1" hangingPunct="1" latinLnBrk="0" marL="45713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265" eaLnBrk="1" hangingPunct="1" latinLnBrk="0" marL="914265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265" eaLnBrk="1" hangingPunct="1" latinLnBrk="0" marL="1371396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265" eaLnBrk="1" hangingPunct="1" latinLnBrk="0" marL="1828529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265" eaLnBrk="1" hangingPunct="1" latinLnBrk="0" marL="2285658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265" eaLnBrk="1" hangingPunct="1" latinLnBrk="0" marL="2742788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265" eaLnBrk="1" hangingPunct="1" latinLnBrk="0" marL="319992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265" eaLnBrk="1" hangingPunct="1" latinLnBrk="0" marL="3657052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2"/>
          <p:cNvGrpSpPr/>
          <p:nvPr/>
        </p:nvGrpSpPr>
        <p:grpSpPr bwMode="auto">
          <a:xfrm>
            <a:off x="0" y="0"/>
            <a:ext cx="7620000" cy="5143500"/>
            <a:chOff x="0" y="0"/>
            <a:chExt cx="4800" cy="4320"/>
          </a:xfrm>
        </p:grpSpPr>
        <p:grpSp>
          <p:nvGrpSpPr>
            <p:cNvPr id="130" name="Group 3"/>
            <p:cNvGrpSpPr/>
            <p:nvPr userDrawn="1"/>
          </p:nvGrpSpPr>
          <p:grpSpPr bwMode="auto">
            <a:xfrm>
              <a:off x="0" y="0"/>
              <a:ext cx="2016" cy="4320"/>
              <a:chOff x="0" y="0"/>
              <a:chExt cx="2016" cy="4320"/>
            </a:xfrm>
          </p:grpSpPr>
          <p:sp>
            <p:nvSpPr>
              <p:cNvPr id="1048674" name="Rectangle 4"/>
              <p:cNvSpPr>
                <a:spLocks noChangeArrowheads="1"/>
              </p:cNvSpPr>
              <p:nvPr userDrawn="1"/>
            </p:nvSpPr>
            <p:spPr bwMode="auto">
              <a:xfrm>
                <a:off x="0" y="0"/>
                <a:ext cx="480" cy="4320"/>
              </a:xfrm>
              <a:prstGeom prst="rect"/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 wrap="none"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altLang="en-US" lang="zh-CN">
                  <a:solidFill>
                    <a:srgbClr val="003366"/>
                  </a:solidFill>
                </a:endParaRPr>
              </a:p>
            </p:txBody>
          </p:sp>
          <p:sp>
            <p:nvSpPr>
              <p:cNvPr id="1048675" name="Freeform 5"/>
              <p:cNvSpPr/>
              <p:nvPr userDrawn="1"/>
            </p:nvSpPr>
            <p:spPr bwMode="auto">
              <a:xfrm>
                <a:off x="288" y="0"/>
                <a:ext cx="1728" cy="735"/>
              </a:xfrm>
              <a:custGeom>
                <a:avLst/>
                <a:ahLst/>
                <a:cxnLst>
                  <a:cxn ang="0">
                    <a:pos x="1728" y="0"/>
                  </a:cxn>
                  <a:cxn ang="0">
                    <a:pos x="1728" y="480"/>
                  </a:cxn>
                  <a:cxn ang="0">
                    <a:pos x="380" y="482"/>
                  </a:cxn>
                  <a:cxn ang="0">
                    <a:pos x="354" y="480"/>
                  </a:cxn>
                  <a:cxn ang="0">
                    <a:pos x="308" y="489"/>
                  </a:cxn>
                  <a:cxn ang="0">
                    <a:pos x="246" y="531"/>
                  </a:cxn>
                  <a:cxn ang="0">
                    <a:pos x="206" y="597"/>
                  </a:cxn>
                  <a:cxn ang="0">
                    <a:pos x="192" y="666"/>
                  </a:cxn>
                  <a:cxn ang="0">
                    <a:pos x="192" y="735"/>
                  </a:cxn>
                  <a:cxn ang="0">
                    <a:pos x="0" y="735"/>
                  </a:cxn>
                  <a:cxn ang="0">
                    <a:pos x="0" y="480"/>
                  </a:cxn>
                  <a:cxn ang="0">
                    <a:pos x="0" y="0"/>
                  </a:cxn>
                  <a:cxn ang="0">
                    <a:pos x="1728" y="0"/>
                  </a:cxn>
                </a:cxnLst>
                <a:rect l="0" t="0" r="r" b="b"/>
                <a:pathLst>
                  <a:path w="1728" h="735">
                    <a:moveTo>
                      <a:pt x="1728" y="0"/>
                    </a:moveTo>
                    <a:lnTo>
                      <a:pt x="1728" y="480"/>
                    </a:lnTo>
                    <a:lnTo>
                      <a:pt x="380" y="482"/>
                    </a:lnTo>
                    <a:lnTo>
                      <a:pt x="354" y="480"/>
                    </a:lnTo>
                    <a:lnTo>
                      <a:pt x="308" y="489"/>
                    </a:lnTo>
                    <a:cubicBezTo>
                      <a:pt x="290" y="498"/>
                      <a:pt x="263" y="513"/>
                      <a:pt x="246" y="531"/>
                    </a:cubicBezTo>
                    <a:cubicBezTo>
                      <a:pt x="229" y="549"/>
                      <a:pt x="215" y="574"/>
                      <a:pt x="206" y="597"/>
                    </a:cubicBezTo>
                    <a:cubicBezTo>
                      <a:pt x="197" y="620"/>
                      <a:pt x="194" y="643"/>
                      <a:pt x="192" y="666"/>
                    </a:cubicBezTo>
                    <a:lnTo>
                      <a:pt x="192" y="735"/>
                    </a:lnTo>
                    <a:lnTo>
                      <a:pt x="0" y="735"/>
                    </a:lnTo>
                    <a:lnTo>
                      <a:pt x="0" y="480"/>
                    </a:lnTo>
                    <a:lnTo>
                      <a:pt x="0" y="0"/>
                    </a:lnTo>
                    <a:lnTo>
                      <a:pt x="172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altLang="en-US" lang="zh-CN">
                  <a:solidFill>
                    <a:srgbClr val="003366"/>
                  </a:solidFill>
                </a:endParaRPr>
              </a:p>
            </p:txBody>
          </p:sp>
        </p:grpSp>
        <p:grpSp>
          <p:nvGrpSpPr>
            <p:cNvPr id="131" name="Group 6"/>
            <p:cNvGrpSpPr/>
            <p:nvPr/>
          </p:nvGrpSpPr>
          <p:grpSpPr bwMode="auto">
            <a:xfrm>
              <a:off x="144" y="1248"/>
              <a:ext cx="4656" cy="201"/>
              <a:chOff x="144" y="1248"/>
              <a:chExt cx="4656" cy="201"/>
            </a:xfrm>
          </p:grpSpPr>
          <p:sp>
            <p:nvSpPr>
              <p:cNvPr id="1048676" name="AutoShape 7"/>
              <p:cNvSpPr>
                <a:spLocks noChangeArrowheads="1"/>
              </p:cNvSpPr>
              <p:nvPr/>
            </p:nvSpPr>
            <p:spPr bwMode="auto">
              <a:xfrm>
                <a:off x="384" y="1248"/>
                <a:ext cx="4416" cy="200"/>
              </a:xfrm>
              <a:prstGeom prst="roundRect">
                <a:avLst>
                  <a:gd name="adj" fmla="val 0"/>
                </a:avLst>
              </a:pr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anchor="ctr" wrap="none"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altLang="en-US" lang="zh-CN">
                  <a:solidFill>
                    <a:srgbClr val="003366"/>
                  </a:solidFill>
                </a:endParaRPr>
              </a:p>
            </p:txBody>
          </p:sp>
          <p:sp>
            <p:nvSpPr>
              <p:cNvPr id="1048677" name="AutoShape 8"/>
              <p:cNvSpPr>
                <a:spLocks noChangeArrowheads="1"/>
              </p:cNvSpPr>
              <p:nvPr/>
            </p:nvSpPr>
            <p:spPr bwMode="auto">
              <a:xfrm flipH="1">
                <a:off x="144" y="1248"/>
                <a:ext cx="248" cy="201"/>
              </a:xfrm>
              <a:prstGeom prst="flowChartDelay"/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 wrap="none"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altLang="en-US" lang="zh-CN">
                  <a:solidFill>
                    <a:srgbClr val="003366"/>
                  </a:solidFill>
                </a:endParaRPr>
              </a:p>
            </p:txBody>
          </p:sp>
        </p:grpSp>
      </p:grpSp>
      <p:sp>
        <p:nvSpPr>
          <p:cNvPr id="1048678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571500"/>
            <a:ext cx="7924800" cy="85725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b" anchorCtr="0" bIns="45714" compatLnSpc="1" lIns="91428" numCol="1" rIns="91428" tIns="45714" vert="horz" wrap="square">
            <a:prstTxWarp prst="textNoShape"/>
          </a:bodyPr>
          <a:p>
            <a:pPr lvl="0"/>
            <a:r>
              <a:rPr altLang="en-US" lang="zh-CN"/>
              <a:t>单击此处编辑母版标题样式</a:t>
            </a:r>
          </a:p>
        </p:txBody>
      </p:sp>
      <p:sp>
        <p:nvSpPr>
          <p:cNvPr id="1048679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27" y="1771651"/>
            <a:ext cx="7693025" cy="2793206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anchor="t" anchorCtr="0" bIns="45714" compatLnSpc="1" lIns="91428" numCol="1" rIns="91428" tIns="45714" vert="horz" wrap="square">
            <a:prstTxWarp prst="textNoShape"/>
          </a:bodyPr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680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32" y="4686323"/>
            <a:ext cx="2130425" cy="35599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14" compatLnSpc="1" lIns="91428" numCol="1" rIns="91428" tIns="45714" vert="horz" wrap="square">
            <a:prstTxWarp prst="textNoShape"/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8681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1200" y="4686323"/>
            <a:ext cx="2897188" cy="35599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14" compatLnSpc="1" lIns="91428" numCol="1" rIns="91428" tIns="45714" vert="horz" wrap="square">
            <a:prstTxWarp prst="textNoShape"/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altLang="zh-CN" lang="en-US">
              <a:solidFill>
                <a:srgbClr val="003366"/>
              </a:solidFill>
            </a:endParaRPr>
          </a:p>
        </p:txBody>
      </p:sp>
      <p:sp>
        <p:nvSpPr>
          <p:cNvPr id="1048682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75" y="4681559"/>
            <a:ext cx="587375" cy="36671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1" bIns="45714" compatLnSpc="1" lIns="91428" numCol="1" rIns="91428" tIns="45714" vert="horz" wrap="square">
            <a:prstTxWarp prst="textNoShape"/>
          </a:bodyPr>
          <a:lstStyle>
            <a:lvl1pPr>
              <a:defRPr b="1" sz="26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03CFAA3-9CD0-458B-B744-8B429D38894B}" type="slidenum">
              <a:rPr altLang="zh-CN" lang="en-US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altLang="zh-CN" lang="en-US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eaLnBrk="0" fontAlgn="base" hangingPunct="0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+mj-lt"/>
          <a:ea typeface="+mj-ea"/>
          <a:cs typeface="+mj-cs"/>
        </a:defRPr>
      </a:lvl1pPr>
      <a:lvl2pPr algn="l" eaLnBrk="0" fontAlgn="base" hangingPunct="0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eaLnBrk="0" fontAlgn="base" hangingPunct="0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eaLnBrk="0" fontAlgn="base" hangingPunct="0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eaLnBrk="0" fontAlgn="base" hangingPunct="0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algn="l" fontAlgn="base" marL="457130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algn="l" fontAlgn="base" marL="914265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algn="l" fontAlgn="base" marL="1371396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algn="l" fontAlgn="base" marL="1828529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algn="l" eaLnBrk="0" fontAlgn="base" hangingPunct="0" indent="-342848" marL="342848" rtl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algn="l" eaLnBrk="0" fontAlgn="base" hangingPunct="0" indent="-285708" marL="742841" rtl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  <a:ea typeface="+mn-ea"/>
        </a:defRPr>
      </a:lvl2pPr>
      <a:lvl3pPr algn="l" eaLnBrk="0" fontAlgn="base" hangingPunct="0" indent="-228564" marL="1142830" rtl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3pPr>
      <a:lvl4pPr algn="l" eaLnBrk="0" fontAlgn="base" hangingPunct="0" indent="-228564" marL="1599960" rtl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chemeClr val="tx1"/>
          </a:solidFill>
          <a:latin typeface="+mn-lt"/>
          <a:ea typeface="+mn-ea"/>
        </a:defRPr>
      </a:lvl4pPr>
      <a:lvl5pPr algn="l" eaLnBrk="0" fontAlgn="base" hangingPunct="0" indent="-228564" marL="2057093" rtl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5pPr>
      <a:lvl6pPr algn="l" fontAlgn="base" indent="-228564" marL="2514222" rtl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6pPr>
      <a:lvl7pPr algn="l" fontAlgn="base" indent="-228564" marL="2971356" rtl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7pPr>
      <a:lvl8pPr algn="l" fontAlgn="base" indent="-228564" marL="3428487" rtl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8pPr>
      <a:lvl9pPr algn="l" fontAlgn="base" indent="-228564" marL="3885618" rtl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algn="l" defTabSz="914265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265" eaLnBrk="1" hangingPunct="1" latinLnBrk="0" marL="45713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265" eaLnBrk="1" hangingPunct="1" latinLnBrk="0" marL="914265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265" eaLnBrk="1" hangingPunct="1" latinLnBrk="0" marL="1371396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265" eaLnBrk="1" hangingPunct="1" latinLnBrk="0" marL="1828529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265" eaLnBrk="1" hangingPunct="1" latinLnBrk="0" marL="2285658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265" eaLnBrk="1" hangingPunct="1" latinLnBrk="0" marL="2742788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265" eaLnBrk="1" hangingPunct="1" latinLnBrk="0" marL="319992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265" eaLnBrk="1" hangingPunct="1" latinLnBrk="0" marL="3657052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矩形 7"/>
          <p:cNvSpPr/>
          <p:nvPr userDrawn="1"/>
        </p:nvSpPr>
        <p:spPr>
          <a:xfrm>
            <a:off x="0" y="0"/>
            <a:ext cx="9144000" cy="5143500"/>
          </a:xfrm>
          <a:prstGeom prst="rect"/>
          <a:gradFill flip="none" rotWithShape="1">
            <a:gsLst>
              <a:gs pos="30000">
                <a:srgbClr val="FBFBFB"/>
              </a:gs>
              <a:gs pos="74000">
                <a:srgbClr val="EBF1EF"/>
              </a:gs>
              <a:gs pos="100000">
                <a:srgbClr val="E6EEEC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25715" lIns="51426" rIns="51426" rtlCol="0" tIns="25715"/>
          <a:p>
            <a:pPr algn="ctr" defTabSz="685647"/>
            <a:endParaRPr altLang="en-US" dirty="0" sz="1400" lang="zh-CN">
              <a:solidFill>
                <a:srgbClr val="FFFFFF"/>
              </a:solidFill>
            </a:endParaRPr>
          </a:p>
        </p:txBody>
      </p:sp>
      <p:sp>
        <p:nvSpPr>
          <p:cNvPr id="1048709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/>
        </p:spPr>
        <p:txBody>
          <a:bodyPr anchor="ctr" bIns="34289" lIns="68571" rIns="68571" rtlCol="0" tIns="34289" vert="horz">
            <a:normAutofit/>
          </a:bodyPr>
          <a:p>
            <a:r>
              <a:rPr altLang="en-US" lang="zh-CN"/>
              <a:t>单击此处编辑母版标题样式</a:t>
            </a:r>
            <a:endParaRPr dirty="0" lang="en-US"/>
          </a:p>
        </p:txBody>
      </p:sp>
      <p:sp>
        <p:nvSpPr>
          <p:cNvPr id="1048710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/>
        </p:spPr>
        <p:txBody>
          <a:bodyPr bIns="34289" lIns="68571" rIns="68571" rtlCol="0" tIns="34289" vert="horz">
            <a:normAutofit/>
          </a:bodyPr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  <a:endParaRPr dirty="0" lang="en-US"/>
          </a:p>
        </p:txBody>
      </p:sp>
      <p:sp>
        <p:nvSpPr>
          <p:cNvPr id="1048711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/>
        </p:spPr>
        <p:txBody>
          <a:bodyPr anchor="ctr" bIns="34289" lIns="68571" rIns="68571" rtlCol="0" tIns="34289" vert="horz"/>
          <a:lstStyle>
            <a:lvl1pPr algn="l" defTabSz="685647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DA96E64-783D-463C-BA44-F5AF67B46485}" type="datetimeFigureOut">
              <a:rPr altLang="en-US" lang="zh-CN" smtClean="0">
                <a:solidFill>
                  <a:srgbClr val="000000">
                    <a:tint val="75000"/>
                  </a:srgbClr>
                </a:solidFill>
              </a:rPr>
              <a:t>2019/4/11</a:t>
            </a:fld>
            <a:endParaRPr altLang="en-US" dirty="0" lang="zh-CN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487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/>
        </p:spPr>
        <p:txBody>
          <a:bodyPr anchor="ctr" bIns="34289" lIns="68571" rIns="68571" rtlCol="0" tIns="34289" vert="horz"/>
          <a:lstStyle>
            <a:lvl1pPr algn="ctr" defTabSz="685647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altLang="en-US" dirty="0" lang="zh-CN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487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/>
        </p:spPr>
        <p:txBody>
          <a:bodyPr anchor="ctr" bIns="34289" lIns="68571" rIns="68571" rtlCol="0" tIns="34289" vert="horz"/>
          <a:lstStyle>
            <a:lvl1pPr algn="r" defTabSz="685647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8C676CA-DACA-4216-AE75-62203F837763}" type="slidenum">
              <a:rPr altLang="en-US" lang="zh-CN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altLang="en-US" dirty="0" lang="zh-CN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</p:sldLayoutIdLst>
  <p:transition spd="slow" advTm="0">
    <p:random/>
  </p:transition>
  <p:txStyles>
    <p:titleStyle>
      <a:lvl1pPr algn="l" defTabSz="685698" eaLnBrk="1" hangingPunct="1" latinLnBrk="0" rtl="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algn="l" defTabSz="685698" eaLnBrk="1" hangingPunct="1" indent="-171426" latinLnBrk="0" marL="171426" rtl="0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algn="l" defTabSz="685698" eaLnBrk="1" hangingPunct="1" indent="-171426" latinLnBrk="0" marL="514277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algn="l" defTabSz="685698" eaLnBrk="1" hangingPunct="1" indent="-171426" latinLnBrk="0" marL="857123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algn="l" defTabSz="685698" eaLnBrk="1" hangingPunct="1" indent="-171426" latinLnBrk="0" marL="119997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algn="l" defTabSz="685698" eaLnBrk="1" hangingPunct="1" indent="-171426" latinLnBrk="0" marL="1542818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algn="l" defTabSz="685698" eaLnBrk="1" hangingPunct="1" indent="-171426" latinLnBrk="0" marL="1885668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685698" eaLnBrk="1" hangingPunct="1" indent="-171426" latinLnBrk="0" marL="2228517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685698" eaLnBrk="1" hangingPunct="1" indent="-171426" latinLnBrk="0" marL="2571366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685698" eaLnBrk="1" hangingPunct="1" indent="-171426" latinLnBrk="0" marL="2914217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698" eaLnBrk="1" hangingPunct="1" latinLnBrk="0" marL="0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698" eaLnBrk="1" hangingPunct="1" latinLnBrk="0" marL="342848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698" eaLnBrk="1" hangingPunct="1" latinLnBrk="0" marL="685698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698" eaLnBrk="1" hangingPunct="1" latinLnBrk="0" marL="1028547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698" eaLnBrk="1" hangingPunct="1" latinLnBrk="0" marL="1371396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698" eaLnBrk="1" hangingPunct="1" latinLnBrk="0" marL="1714247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685698" eaLnBrk="1" hangingPunct="1" latinLnBrk="0" marL="2057093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685698" eaLnBrk="1" hangingPunct="1" latinLnBrk="0" marL="2399940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685698" eaLnBrk="1" hangingPunct="1" latinLnBrk="0" marL="2742788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8" name="矩形 7"/>
          <p:cNvSpPr/>
          <p:nvPr userDrawn="1"/>
        </p:nvSpPr>
        <p:spPr>
          <a:xfrm>
            <a:off x="0" y="0"/>
            <a:ext cx="9144000" cy="5143500"/>
          </a:xfrm>
          <a:prstGeom prst="rect"/>
          <a:gradFill flip="none" rotWithShape="1">
            <a:gsLst>
              <a:gs pos="30000">
                <a:srgbClr val="FBFBFB"/>
              </a:gs>
              <a:gs pos="74000">
                <a:srgbClr val="EBF1EF"/>
              </a:gs>
              <a:gs pos="100000">
                <a:srgbClr val="E6EEEC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25715" lIns="51426" rIns="51426" rtlCol="0" tIns="25715"/>
          <a:p>
            <a:pPr algn="ctr" defTabSz="685647"/>
            <a:endParaRPr altLang="en-US" dirty="0" sz="1400" lang="zh-CN">
              <a:solidFill>
                <a:srgbClr val="FFFFFF"/>
              </a:solidFill>
            </a:endParaRPr>
          </a:p>
        </p:txBody>
      </p:sp>
      <p:sp>
        <p:nvSpPr>
          <p:cNvPr id="1048809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/>
        </p:spPr>
        <p:txBody>
          <a:bodyPr anchor="ctr" bIns="34289" lIns="68571" rIns="68571" rtlCol="0" tIns="34289" vert="horz">
            <a:normAutofit/>
          </a:bodyPr>
          <a:p>
            <a:r>
              <a:rPr altLang="en-US" lang="zh-CN"/>
              <a:t>单击此处编辑母版标题样式</a:t>
            </a:r>
            <a:endParaRPr dirty="0" lang="en-US"/>
          </a:p>
        </p:txBody>
      </p:sp>
      <p:sp>
        <p:nvSpPr>
          <p:cNvPr id="1048810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/>
        </p:spPr>
        <p:txBody>
          <a:bodyPr bIns="34289" lIns="68571" rIns="68571" rtlCol="0" tIns="34289" vert="horz">
            <a:normAutofit/>
          </a:bodyPr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  <a:endParaRPr dirty="0" lang="en-US"/>
          </a:p>
        </p:txBody>
      </p:sp>
      <p:sp>
        <p:nvSpPr>
          <p:cNvPr id="1048811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/>
        </p:spPr>
        <p:txBody>
          <a:bodyPr anchor="ctr" bIns="34289" lIns="68571" rIns="68571" rtlCol="0" tIns="34289" vert="horz"/>
          <a:lstStyle>
            <a:lvl1pPr algn="l" defTabSz="685647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DA96E64-783D-463C-BA44-F5AF67B46485}" type="datetimeFigureOut">
              <a:rPr altLang="en-US" lang="zh-CN" smtClean="0">
                <a:solidFill>
                  <a:srgbClr val="000000">
                    <a:tint val="75000"/>
                  </a:srgbClr>
                </a:solidFill>
              </a:rPr>
              <a:t>2019/4/11</a:t>
            </a:fld>
            <a:endParaRPr altLang="en-US" dirty="0" lang="zh-CN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488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/>
        </p:spPr>
        <p:txBody>
          <a:bodyPr anchor="ctr" bIns="34289" lIns="68571" rIns="68571" rtlCol="0" tIns="34289" vert="horz"/>
          <a:lstStyle>
            <a:lvl1pPr algn="ctr" defTabSz="685647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altLang="en-US" dirty="0" lang="zh-CN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488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/>
        </p:spPr>
        <p:txBody>
          <a:bodyPr anchor="ctr" bIns="34289" lIns="68571" rIns="68571" rtlCol="0" tIns="34289" vert="horz"/>
          <a:lstStyle>
            <a:lvl1pPr algn="r" defTabSz="685647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8C676CA-DACA-4216-AE75-62203F837763}" type="slidenum">
              <a:rPr altLang="en-US" lang="zh-CN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altLang="en-US" dirty="0" lang="zh-CN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12" r:id="rId1"/>
    <p:sldLayoutId id="2147483713" r:id="rId2"/>
    <p:sldLayoutId id="2147483714" r:id="rId3"/>
    <p:sldLayoutId id="2147483715" r:id="rId4"/>
  </p:sldLayoutIdLst>
  <p:transition spd="slow" advTm="0">
    <p:random/>
  </p:transition>
  <p:txStyles>
    <p:titleStyle>
      <a:lvl1pPr algn="l" defTabSz="685698" eaLnBrk="1" hangingPunct="1" latinLnBrk="0" rtl="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algn="l" defTabSz="685698" eaLnBrk="1" hangingPunct="1" indent="-171426" latinLnBrk="0" marL="171426" rtl="0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algn="l" defTabSz="685698" eaLnBrk="1" hangingPunct="1" indent="-171426" latinLnBrk="0" marL="514277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algn="l" defTabSz="685698" eaLnBrk="1" hangingPunct="1" indent="-171426" latinLnBrk="0" marL="857123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algn="l" defTabSz="685698" eaLnBrk="1" hangingPunct="1" indent="-171426" latinLnBrk="0" marL="119997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algn="l" defTabSz="685698" eaLnBrk="1" hangingPunct="1" indent="-171426" latinLnBrk="0" marL="1542818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algn="l" defTabSz="685698" eaLnBrk="1" hangingPunct="1" indent="-171426" latinLnBrk="0" marL="1885668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685698" eaLnBrk="1" hangingPunct="1" indent="-171426" latinLnBrk="0" marL="2228517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685698" eaLnBrk="1" hangingPunct="1" indent="-171426" latinLnBrk="0" marL="2571366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685698" eaLnBrk="1" hangingPunct="1" indent="-171426" latinLnBrk="0" marL="2914217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698" eaLnBrk="1" hangingPunct="1" latinLnBrk="0" marL="0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698" eaLnBrk="1" hangingPunct="1" latinLnBrk="0" marL="342848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698" eaLnBrk="1" hangingPunct="1" latinLnBrk="0" marL="685698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698" eaLnBrk="1" hangingPunct="1" latinLnBrk="0" marL="1028547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698" eaLnBrk="1" hangingPunct="1" latinLnBrk="0" marL="1371396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698" eaLnBrk="1" hangingPunct="1" latinLnBrk="0" marL="1714247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685698" eaLnBrk="1" hangingPunct="1" latinLnBrk="0" marL="2057093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685698" eaLnBrk="1" hangingPunct="1" latinLnBrk="0" marL="2399940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685698" eaLnBrk="1" hangingPunct="1" latinLnBrk="0" marL="2742788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7" name="矩形 7"/>
          <p:cNvSpPr/>
          <p:nvPr userDrawn="1"/>
        </p:nvSpPr>
        <p:spPr>
          <a:xfrm>
            <a:off x="0" y="0"/>
            <a:ext cx="9144000" cy="5143500"/>
          </a:xfrm>
          <a:prstGeom prst="rect"/>
          <a:gradFill flip="none" rotWithShape="1">
            <a:gsLst>
              <a:gs pos="30000">
                <a:srgbClr val="FBFBFB"/>
              </a:gs>
              <a:gs pos="74000">
                <a:srgbClr val="EBF1EF"/>
              </a:gs>
              <a:gs pos="100000">
                <a:srgbClr val="E6EEEC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25715" lIns="51427" rIns="51427" rtlCol="0" tIns="25715"/>
          <a:p>
            <a:pPr algn="ctr" defTabSz="685664"/>
            <a:endParaRPr altLang="en-US" dirty="0" sz="1400" lang="zh-CN">
              <a:solidFill>
                <a:srgbClr val="FFFFFF"/>
              </a:solidFill>
            </a:endParaRPr>
          </a:p>
        </p:txBody>
      </p:sp>
      <p:sp>
        <p:nvSpPr>
          <p:cNvPr id="1048848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/>
        </p:spPr>
        <p:txBody>
          <a:bodyPr anchor="ctr" bIns="34289" lIns="68573" rIns="68573" rtlCol="0" tIns="34289" vert="horz">
            <a:normAutofit/>
          </a:bodyPr>
          <a:p>
            <a:r>
              <a:rPr altLang="en-US" lang="zh-CN"/>
              <a:t>单击此处编辑母版标题样式</a:t>
            </a:r>
            <a:endParaRPr dirty="0" lang="en-US"/>
          </a:p>
        </p:txBody>
      </p:sp>
      <p:sp>
        <p:nvSpPr>
          <p:cNvPr id="1048849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/>
        </p:spPr>
        <p:txBody>
          <a:bodyPr bIns="34289" lIns="68573" rIns="68573" rtlCol="0" tIns="34289" vert="horz">
            <a:normAutofit/>
          </a:bodyPr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  <a:endParaRPr dirty="0" lang="en-US"/>
          </a:p>
        </p:txBody>
      </p:sp>
      <p:sp>
        <p:nvSpPr>
          <p:cNvPr id="1048850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/>
        </p:spPr>
        <p:txBody>
          <a:bodyPr anchor="ctr" bIns="34289" lIns="68573" rIns="68573" rtlCol="0" tIns="34289" vert="horz"/>
          <a:lstStyle>
            <a:lvl1pPr algn="l" defTabSz="685664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DA96E64-783D-463C-BA44-F5AF67B46485}" type="datetimeFigureOut">
              <a:rPr altLang="en-US" lang="zh-CN" smtClean="0">
                <a:solidFill>
                  <a:srgbClr val="000000">
                    <a:tint val="75000"/>
                  </a:srgbClr>
                </a:solidFill>
              </a:rPr>
              <a:t>2019/4/11</a:t>
            </a:fld>
            <a:endParaRPr altLang="en-US" dirty="0" lang="zh-CN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4885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/>
        </p:spPr>
        <p:txBody>
          <a:bodyPr anchor="ctr" bIns="34289" lIns="68573" rIns="68573" rtlCol="0" tIns="34289" vert="horz"/>
          <a:lstStyle>
            <a:lvl1pPr algn="ctr" defTabSz="685664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altLang="en-US" dirty="0" lang="zh-CN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4885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/>
        </p:spPr>
        <p:txBody>
          <a:bodyPr anchor="ctr" bIns="34289" lIns="68573" rIns="68573" rtlCol="0" tIns="34289" vert="horz"/>
          <a:lstStyle>
            <a:lvl1pPr algn="r" defTabSz="685664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8C676CA-DACA-4216-AE75-62203F837763}" type="slidenum">
              <a:rPr altLang="en-US" lang="zh-CN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altLang="en-US" dirty="0" lang="zh-CN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</p:sldLayoutIdLst>
  <p:transition spd="slow" advTm="0">
    <p:random/>
  </p:transition>
  <p:txStyles>
    <p:titleStyle>
      <a:lvl1pPr algn="l" defTabSz="685715" eaLnBrk="1" hangingPunct="1" latinLnBrk="0" rtl="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algn="l" defTabSz="685715" eaLnBrk="1" hangingPunct="1" indent="-171430" latinLnBrk="0" marL="171430" rtl="0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algn="l" defTabSz="685715" eaLnBrk="1" hangingPunct="1" indent="-171430" latinLnBrk="0" marL="514289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algn="l" defTabSz="685715" eaLnBrk="1" hangingPunct="1" indent="-171430" latinLnBrk="0" marL="857144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algn="l" defTabSz="685715" eaLnBrk="1" hangingPunct="1" indent="-171430" latinLnBrk="0" marL="120000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algn="l" defTabSz="685715" eaLnBrk="1" hangingPunct="1" indent="-171430" latinLnBrk="0" marL="1542857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algn="l" defTabSz="685715" eaLnBrk="1" hangingPunct="1" indent="-171430" latinLnBrk="0" marL="1885715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685715" eaLnBrk="1" hangingPunct="1" indent="-171430" latinLnBrk="0" marL="2228573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685715" eaLnBrk="1" hangingPunct="1" indent="-171430" latinLnBrk="0" marL="257143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685715" eaLnBrk="1" hangingPunct="1" indent="-171430" latinLnBrk="0" marL="2914289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715" eaLnBrk="1" hangingPunct="1" latinLnBrk="0" marL="0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715" eaLnBrk="1" hangingPunct="1" latinLnBrk="0" marL="342857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715" eaLnBrk="1" hangingPunct="1" latinLnBrk="0" marL="685715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715" eaLnBrk="1" hangingPunct="1" latinLnBrk="0" marL="1028573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715" eaLnBrk="1" hangingPunct="1" latinLnBrk="0" marL="1371430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715" eaLnBrk="1" hangingPunct="1" latinLnBrk="0" marL="1714289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685715" eaLnBrk="1" hangingPunct="1" latinLnBrk="0" marL="2057144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685715" eaLnBrk="1" hangingPunct="1" latinLnBrk="0" marL="2400000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685715" eaLnBrk="1" hangingPunct="1" latinLnBrk="0" marL="2742857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2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oup 2"/>
          <p:cNvGrpSpPr/>
          <p:nvPr/>
        </p:nvGrpSpPr>
        <p:grpSpPr bwMode="auto">
          <a:xfrm>
            <a:off x="0" y="0"/>
            <a:ext cx="7620000" cy="5143500"/>
            <a:chOff x="0" y="0"/>
            <a:chExt cx="4800" cy="4320"/>
          </a:xfrm>
        </p:grpSpPr>
        <p:grpSp>
          <p:nvGrpSpPr>
            <p:cNvPr id="210" name="Group 3"/>
            <p:cNvGrpSpPr/>
            <p:nvPr userDrawn="1"/>
          </p:nvGrpSpPr>
          <p:grpSpPr bwMode="auto">
            <a:xfrm>
              <a:off x="0" y="0"/>
              <a:ext cx="2016" cy="4320"/>
              <a:chOff x="0" y="0"/>
              <a:chExt cx="2016" cy="4320"/>
            </a:xfrm>
          </p:grpSpPr>
          <p:sp>
            <p:nvSpPr>
              <p:cNvPr id="1048888" name="Rectangle 4"/>
              <p:cNvSpPr>
                <a:spLocks noChangeArrowheads="1"/>
              </p:cNvSpPr>
              <p:nvPr userDrawn="1"/>
            </p:nvSpPr>
            <p:spPr bwMode="auto">
              <a:xfrm>
                <a:off x="0" y="0"/>
                <a:ext cx="480" cy="4320"/>
              </a:xfrm>
              <a:prstGeom prst="rect"/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 wrap="none"/>
              <a:p>
                <a:pPr defTabSz="914288" fontAlgn="base">
                  <a:spcBef>
                    <a:spcPct val="0"/>
                  </a:spcBef>
                  <a:spcAft>
                    <a:spcPct val="0"/>
                  </a:spcAft>
                </a:pPr>
                <a:endParaRPr altLang="en-US" dirty="0" lang="zh-CN">
                  <a:solidFill>
                    <a:srgbClr val="003366"/>
                  </a:solidFill>
                </a:endParaRPr>
              </a:p>
            </p:txBody>
          </p:sp>
          <p:sp>
            <p:nvSpPr>
              <p:cNvPr id="1048889" name="Freeform 5"/>
              <p:cNvSpPr/>
              <p:nvPr userDrawn="1"/>
            </p:nvSpPr>
            <p:spPr bwMode="auto">
              <a:xfrm>
                <a:off x="288" y="0"/>
                <a:ext cx="1728" cy="735"/>
              </a:xfrm>
              <a:custGeom>
                <a:avLst/>
                <a:ahLst/>
                <a:cxnLst>
                  <a:cxn ang="0">
                    <a:pos x="1728" y="0"/>
                  </a:cxn>
                  <a:cxn ang="0">
                    <a:pos x="1728" y="480"/>
                  </a:cxn>
                  <a:cxn ang="0">
                    <a:pos x="380" y="482"/>
                  </a:cxn>
                  <a:cxn ang="0">
                    <a:pos x="354" y="480"/>
                  </a:cxn>
                  <a:cxn ang="0">
                    <a:pos x="308" y="489"/>
                  </a:cxn>
                  <a:cxn ang="0">
                    <a:pos x="246" y="531"/>
                  </a:cxn>
                  <a:cxn ang="0">
                    <a:pos x="206" y="597"/>
                  </a:cxn>
                  <a:cxn ang="0">
                    <a:pos x="192" y="666"/>
                  </a:cxn>
                  <a:cxn ang="0">
                    <a:pos x="192" y="735"/>
                  </a:cxn>
                  <a:cxn ang="0">
                    <a:pos x="0" y="735"/>
                  </a:cxn>
                  <a:cxn ang="0">
                    <a:pos x="0" y="480"/>
                  </a:cxn>
                  <a:cxn ang="0">
                    <a:pos x="0" y="0"/>
                  </a:cxn>
                  <a:cxn ang="0">
                    <a:pos x="1728" y="0"/>
                  </a:cxn>
                </a:cxnLst>
                <a:rect l="0" t="0" r="r" b="b"/>
                <a:pathLst>
                  <a:path w="1728" h="735">
                    <a:moveTo>
                      <a:pt x="1728" y="0"/>
                    </a:moveTo>
                    <a:lnTo>
                      <a:pt x="1728" y="480"/>
                    </a:lnTo>
                    <a:lnTo>
                      <a:pt x="380" y="482"/>
                    </a:lnTo>
                    <a:lnTo>
                      <a:pt x="354" y="480"/>
                    </a:lnTo>
                    <a:lnTo>
                      <a:pt x="308" y="489"/>
                    </a:lnTo>
                    <a:cubicBezTo>
                      <a:pt x="290" y="498"/>
                      <a:pt x="263" y="513"/>
                      <a:pt x="246" y="531"/>
                    </a:cubicBezTo>
                    <a:cubicBezTo>
                      <a:pt x="229" y="549"/>
                      <a:pt x="215" y="574"/>
                      <a:pt x="206" y="597"/>
                    </a:cubicBezTo>
                    <a:cubicBezTo>
                      <a:pt x="197" y="620"/>
                      <a:pt x="194" y="643"/>
                      <a:pt x="192" y="666"/>
                    </a:cubicBezTo>
                    <a:lnTo>
                      <a:pt x="192" y="735"/>
                    </a:lnTo>
                    <a:lnTo>
                      <a:pt x="0" y="735"/>
                    </a:lnTo>
                    <a:lnTo>
                      <a:pt x="0" y="480"/>
                    </a:lnTo>
                    <a:lnTo>
                      <a:pt x="0" y="0"/>
                    </a:lnTo>
                    <a:lnTo>
                      <a:pt x="172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p>
                <a:pPr defTabSz="914288" fontAlgn="base">
                  <a:spcBef>
                    <a:spcPct val="0"/>
                  </a:spcBef>
                  <a:spcAft>
                    <a:spcPct val="0"/>
                  </a:spcAft>
                </a:pPr>
                <a:endParaRPr altLang="en-US" dirty="0" lang="zh-CN">
                  <a:solidFill>
                    <a:srgbClr val="003366"/>
                  </a:solidFill>
                </a:endParaRPr>
              </a:p>
            </p:txBody>
          </p:sp>
        </p:grpSp>
        <p:grpSp>
          <p:nvGrpSpPr>
            <p:cNvPr id="211" name="Group 6"/>
            <p:cNvGrpSpPr/>
            <p:nvPr/>
          </p:nvGrpSpPr>
          <p:grpSpPr bwMode="auto">
            <a:xfrm>
              <a:off x="144" y="1248"/>
              <a:ext cx="4656" cy="201"/>
              <a:chOff x="144" y="1248"/>
              <a:chExt cx="4656" cy="201"/>
            </a:xfrm>
          </p:grpSpPr>
          <p:sp>
            <p:nvSpPr>
              <p:cNvPr id="1048890" name="AutoShape 7"/>
              <p:cNvSpPr>
                <a:spLocks noChangeArrowheads="1"/>
              </p:cNvSpPr>
              <p:nvPr/>
            </p:nvSpPr>
            <p:spPr bwMode="auto">
              <a:xfrm>
                <a:off x="384" y="1248"/>
                <a:ext cx="4416" cy="200"/>
              </a:xfrm>
              <a:prstGeom prst="roundRect">
                <a:avLst>
                  <a:gd name="adj" fmla="val 0"/>
                </a:avLst>
              </a:pr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anchor="ctr" wrap="none"/>
              <a:p>
                <a:pPr defTabSz="914288" fontAlgn="base">
                  <a:spcBef>
                    <a:spcPct val="0"/>
                  </a:spcBef>
                  <a:spcAft>
                    <a:spcPct val="0"/>
                  </a:spcAft>
                </a:pPr>
                <a:endParaRPr altLang="en-US" dirty="0" lang="zh-CN">
                  <a:solidFill>
                    <a:srgbClr val="003366"/>
                  </a:solidFill>
                </a:endParaRPr>
              </a:p>
            </p:txBody>
          </p:sp>
          <p:sp>
            <p:nvSpPr>
              <p:cNvPr id="1048891" name="AutoShape 8"/>
              <p:cNvSpPr>
                <a:spLocks noChangeArrowheads="1"/>
              </p:cNvSpPr>
              <p:nvPr/>
            </p:nvSpPr>
            <p:spPr bwMode="auto">
              <a:xfrm flipH="1">
                <a:off x="144" y="1248"/>
                <a:ext cx="248" cy="201"/>
              </a:xfrm>
              <a:prstGeom prst="flowChartDelay"/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 wrap="none"/>
              <a:p>
                <a:pPr defTabSz="914288" fontAlgn="base">
                  <a:spcBef>
                    <a:spcPct val="0"/>
                  </a:spcBef>
                  <a:spcAft>
                    <a:spcPct val="0"/>
                  </a:spcAft>
                </a:pPr>
                <a:endParaRPr altLang="en-US" dirty="0" lang="zh-CN">
                  <a:solidFill>
                    <a:srgbClr val="003366"/>
                  </a:solidFill>
                </a:endParaRPr>
              </a:p>
            </p:txBody>
          </p:sp>
        </p:grpSp>
      </p:grpSp>
      <p:sp>
        <p:nvSpPr>
          <p:cNvPr id="1048892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571500"/>
            <a:ext cx="7924800" cy="85725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b" anchorCtr="0" bIns="45715" compatLnSpc="1" lIns="91430" numCol="1" rIns="91430" tIns="45715" vert="horz" wrap="square">
            <a:prstTxWarp prst="textNoShape"/>
          </a:bodyPr>
          <a:p>
            <a:pPr lvl="0"/>
            <a:r>
              <a:rPr altLang="en-US" lang="zh-CN"/>
              <a:t>单击此处编辑母版标题样式</a:t>
            </a:r>
          </a:p>
        </p:txBody>
      </p:sp>
      <p:sp>
        <p:nvSpPr>
          <p:cNvPr id="1048893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27" y="1771651"/>
            <a:ext cx="7693025" cy="2793206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anchor="t" anchorCtr="0" bIns="45715" compatLnSpc="1" lIns="91430" numCol="1" rIns="91430" tIns="45715" vert="horz" wrap="square">
            <a:prstTxWarp prst="textNoShape"/>
          </a:bodyPr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894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19" y="4686320"/>
            <a:ext cx="2130425" cy="35599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15" compatLnSpc="1" lIns="91430" numCol="1" rIns="91430" tIns="45715" vert="horz" wrap="square">
            <a:prstTxWarp prst="textNoShape"/>
          </a:bodyPr>
          <a:lstStyle>
            <a:lvl1pPr algn="r" defTabSz="914288" fontAlgn="base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endParaRPr altLang="zh-CN" dirty="0" lang="en-US">
              <a:solidFill>
                <a:srgbClr val="003366"/>
              </a:solidFill>
            </a:endParaRPr>
          </a:p>
        </p:txBody>
      </p:sp>
      <p:sp>
        <p:nvSpPr>
          <p:cNvPr id="1048895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1200" y="4686320"/>
            <a:ext cx="2897188" cy="35599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15" compatLnSpc="1" lIns="91430" numCol="1" rIns="91430" tIns="45715" vert="horz" wrap="square">
            <a:prstTxWarp prst="textNoShape"/>
          </a:bodyPr>
          <a:lstStyle>
            <a:lvl1pPr algn="ctr" defTabSz="914288" fontAlgn="base">
              <a:spcBef>
                <a:spcPct val="0"/>
              </a:spcBef>
              <a:spcAft>
                <a:spcPct val="0"/>
              </a:spcAft>
              <a:defRPr sz="1400"/>
            </a:lvl1pPr>
          </a:lstStyle>
          <a:p>
            <a:endParaRPr altLang="zh-CN" dirty="0" lang="en-US">
              <a:solidFill>
                <a:srgbClr val="003366"/>
              </a:solidFill>
            </a:endParaRPr>
          </a:p>
        </p:txBody>
      </p:sp>
      <p:sp>
        <p:nvSpPr>
          <p:cNvPr id="1048896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62" y="4681556"/>
            <a:ext cx="587375" cy="36671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1" bIns="45715" compatLnSpc="1" lIns="91430" numCol="1" rIns="91430" tIns="45715" vert="horz" wrap="square">
            <a:prstTxWarp prst="textNoShape"/>
          </a:bodyPr>
          <a:lstStyle>
            <a:lvl1pPr defTabSz="914288" fontAlgn="base">
              <a:spcBef>
                <a:spcPct val="0"/>
              </a:spcBef>
              <a:spcAft>
                <a:spcPct val="0"/>
              </a:spcAft>
              <a:defRPr b="1" sz="2600">
                <a:solidFill>
                  <a:schemeClr val="bg1"/>
                </a:solidFill>
              </a:defRPr>
            </a:lvl1pPr>
          </a:lstStyle>
          <a:p>
            <a:fld id="{BA92D843-3986-4FB0-A8BF-7FAE8FBDD39D}" type="slidenum">
              <a:rPr altLang="zh-CN" lang="en-US" smtClean="0">
                <a:solidFill>
                  <a:srgbClr val="FFFFFF"/>
                </a:solidFill>
              </a:rPr>
              <a:t>‹#›</a:t>
            </a:fld>
            <a:endParaRPr altLang="zh-CN" dirty="0" lang="en-US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eaLnBrk="0" fontAlgn="base" hangingPunct="0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+mj-lt"/>
          <a:ea typeface="+mj-ea"/>
          <a:cs typeface="+mj-cs"/>
        </a:defRPr>
      </a:lvl1pPr>
      <a:lvl2pPr algn="l" eaLnBrk="0" fontAlgn="base" hangingPunct="0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eaLnBrk="0" fontAlgn="base" hangingPunct="0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eaLnBrk="0" fontAlgn="base" hangingPunct="0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eaLnBrk="0" fontAlgn="base" hangingPunct="0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algn="l" fontAlgn="base" marL="457142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algn="l" fontAlgn="base" marL="914288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algn="l" fontAlgn="base" marL="1371430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algn="l" fontAlgn="base" marL="1828574" rtl="0">
        <a:lnSpc>
          <a:spcPct val="90000"/>
        </a:lnSpc>
        <a:spcBef>
          <a:spcPct val="0"/>
        </a:spcBef>
        <a:spcAft>
          <a:spcPct val="0"/>
        </a:spcAft>
        <a:defRPr b="1" sz="36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algn="l" eaLnBrk="0" fontAlgn="base" hangingPunct="0" indent="-342857" marL="342857" rtl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algn="l" eaLnBrk="0" fontAlgn="base" hangingPunct="0" indent="-285715" marL="742859" rtl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  <a:ea typeface="+mn-ea"/>
        </a:defRPr>
      </a:lvl2pPr>
      <a:lvl3pPr algn="l" eaLnBrk="0" fontAlgn="base" hangingPunct="0" indent="-228570" marL="1142858" rtl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3pPr>
      <a:lvl4pPr algn="l" eaLnBrk="0" fontAlgn="base" hangingPunct="0" indent="-228570" marL="1600000" rtl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chemeClr val="tx1"/>
          </a:solidFill>
          <a:latin typeface="+mn-lt"/>
          <a:ea typeface="+mn-ea"/>
        </a:defRPr>
      </a:lvl4pPr>
      <a:lvl5pPr algn="l" eaLnBrk="0" fontAlgn="base" hangingPunct="0" indent="-228570" marL="2057144" rtl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5pPr>
      <a:lvl6pPr algn="l" fontAlgn="base" indent="-228570" marL="2514285" rtl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6pPr>
      <a:lvl7pPr algn="l" fontAlgn="base" indent="-228570" marL="2971430" rtl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7pPr>
      <a:lvl8pPr algn="l" fontAlgn="base" indent="-228570" marL="3428573" rtl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8pPr>
      <a:lvl9pPr algn="l" fontAlgn="base" indent="-228570" marL="3885715" rtl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algn="l" defTabSz="914288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288" eaLnBrk="1" hangingPunct="1" latinLnBrk="0" marL="457142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288" eaLnBrk="1" hangingPunct="1" latinLnBrk="0" marL="914288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288" eaLnBrk="1" hangingPunct="1" latinLnBrk="0" marL="137143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288" eaLnBrk="1" hangingPunct="1" latinLnBrk="0" marL="1828574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288" eaLnBrk="1" hangingPunct="1" latinLnBrk="0" marL="2285715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288" eaLnBrk="1" hangingPunct="1" latinLnBrk="0" marL="2742857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288" eaLnBrk="1" hangingPunct="1" latinLnBrk="0" marL="3200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288" eaLnBrk="1" hangingPunct="1" latinLnBrk="0" marL="3657143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2" name="矩形 7"/>
          <p:cNvSpPr/>
          <p:nvPr userDrawn="1"/>
        </p:nvSpPr>
        <p:spPr>
          <a:xfrm>
            <a:off x="0" y="0"/>
            <a:ext cx="9144000" cy="5143500"/>
          </a:xfrm>
          <a:prstGeom prst="rect"/>
          <a:gradFill flip="none" rotWithShape="1">
            <a:gsLst>
              <a:gs pos="30000">
                <a:srgbClr val="FBFBFB"/>
              </a:gs>
              <a:gs pos="74000">
                <a:srgbClr val="EBF1EF"/>
              </a:gs>
              <a:gs pos="100000">
                <a:srgbClr val="E6EEEC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25715" lIns="51429" rIns="51429" rtlCol="0" tIns="25715"/>
          <a:p>
            <a:pPr algn="ctr" defTabSz="685698"/>
            <a:endParaRPr altLang="en-US" dirty="0" sz="1400" lang="zh-CN">
              <a:solidFill>
                <a:srgbClr val="FFFFFF"/>
              </a:solidFill>
            </a:endParaRPr>
          </a:p>
        </p:txBody>
      </p:sp>
      <p:sp>
        <p:nvSpPr>
          <p:cNvPr id="1048903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/>
        </p:spPr>
        <p:txBody>
          <a:bodyPr anchor="ctr" bIns="34289" lIns="68576" rIns="68576" rtlCol="0" tIns="34289" vert="horz">
            <a:normAutofit/>
          </a:bodyPr>
          <a:p>
            <a:r>
              <a:rPr altLang="en-US" lang="zh-CN"/>
              <a:t>单击此处编辑母版标题样式</a:t>
            </a:r>
            <a:endParaRPr dirty="0" lang="en-US"/>
          </a:p>
        </p:txBody>
      </p:sp>
      <p:sp>
        <p:nvSpPr>
          <p:cNvPr id="1048904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/>
        </p:spPr>
        <p:txBody>
          <a:bodyPr bIns="34289" lIns="68576" rIns="68576" rtlCol="0" tIns="34289" vert="horz">
            <a:normAutofit/>
          </a:bodyPr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  <a:endParaRPr dirty="0" lang="en-US"/>
          </a:p>
        </p:txBody>
      </p:sp>
      <p:sp>
        <p:nvSpPr>
          <p:cNvPr id="1048905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/>
        </p:spPr>
        <p:txBody>
          <a:bodyPr anchor="ctr" bIns="34289" lIns="68576" rIns="68576" rtlCol="0" tIns="34289" vert="horz"/>
          <a:lstStyle>
            <a:lvl1pPr algn="l" defTabSz="685698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DA96E64-783D-463C-BA44-F5AF67B46485}" type="datetimeFigureOut">
              <a:rPr altLang="en-US" lang="zh-CN" smtClean="0">
                <a:solidFill>
                  <a:srgbClr val="000000">
                    <a:tint val="75000"/>
                  </a:srgbClr>
                </a:solidFill>
              </a:rPr>
              <a:t>2019/4/11</a:t>
            </a:fld>
            <a:endParaRPr altLang="en-US" dirty="0" lang="zh-CN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4890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/>
        </p:spPr>
        <p:txBody>
          <a:bodyPr anchor="ctr" bIns="34289" lIns="68576" rIns="68576" rtlCol="0" tIns="34289" vert="horz"/>
          <a:lstStyle>
            <a:lvl1pPr algn="ctr" defTabSz="685698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altLang="en-US" dirty="0" lang="zh-CN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4890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/>
        </p:spPr>
        <p:txBody>
          <a:bodyPr anchor="ctr" bIns="34289" lIns="68576" rIns="68576" rtlCol="0" tIns="34289" vert="horz"/>
          <a:lstStyle>
            <a:lvl1pPr algn="r" defTabSz="685698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8C676CA-DACA-4216-AE75-62203F837763}" type="slidenum">
              <a:rPr altLang="en-US" lang="zh-CN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altLang="en-US" dirty="0" lang="zh-CN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</p:sldLayoutIdLst>
  <p:transition spd="slow" advTm="0">
    <p:random/>
  </p:transition>
  <p:txStyles>
    <p:titleStyle>
      <a:lvl1pPr algn="l" defTabSz="685749" eaLnBrk="1" hangingPunct="1" latinLnBrk="0" rtl="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algn="l" defTabSz="685749" eaLnBrk="1" hangingPunct="1" indent="-171438" latinLnBrk="0" marL="171438" rtl="0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algn="l" defTabSz="685749" eaLnBrk="1" hangingPunct="1" indent="-171438" latinLnBrk="0" marL="514313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algn="l" defTabSz="685749" eaLnBrk="1" hangingPunct="1" indent="-171438" latinLnBrk="0" marL="857186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algn="l" defTabSz="685749" eaLnBrk="1" hangingPunct="1" indent="-171438" latinLnBrk="0" marL="120006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algn="l" defTabSz="685749" eaLnBrk="1" hangingPunct="1" indent="-171438" latinLnBrk="0" marL="1542935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algn="l" defTabSz="685749" eaLnBrk="1" hangingPunct="1" indent="-171438" latinLnBrk="0" marL="1885809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685749" eaLnBrk="1" hangingPunct="1" indent="-171438" latinLnBrk="0" marL="2228684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685749" eaLnBrk="1" hangingPunct="1" indent="-171438" latinLnBrk="0" marL="2571558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685749" eaLnBrk="1" hangingPunct="1" indent="-171438" latinLnBrk="0" marL="2914433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685749" eaLnBrk="1" hangingPunct="1" latinLnBrk="0" marL="0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749" eaLnBrk="1" hangingPunct="1" latinLnBrk="0" marL="342875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749" eaLnBrk="1" hangingPunct="1" latinLnBrk="0" marL="685749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749" eaLnBrk="1" hangingPunct="1" latinLnBrk="0" marL="1028624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749" eaLnBrk="1" hangingPunct="1" latinLnBrk="0" marL="1371498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749" eaLnBrk="1" hangingPunct="1" latinLnBrk="0" marL="1714373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685749" eaLnBrk="1" hangingPunct="1" latinLnBrk="0" marL="2057246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685749" eaLnBrk="1" hangingPunct="1" latinLnBrk="0" marL="2400120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685749" eaLnBrk="1" hangingPunct="1" latinLnBrk="0" marL="2742995" rtl="0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audio" Target="../media/media1.mp3"/><Relationship Id="rId7" Type="http://schemas.microsoft.com/office/2007/relationships/media" Target="../media/media1.mp3"/><Relationship Id="rId8" Type="http://schemas.openxmlformats.org/officeDocument/2006/relationships/image" Target="../media/image9.png"/><Relationship Id="rId9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23.xml"/><Relationship Id="rId5" Type="http://schemas.openxmlformats.org/officeDocument/2006/relationships/notesSlide" Target="../notesSlides/notesSlide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9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29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41.xml"/><Relationship Id="rId3" Type="http://schemas.openxmlformats.org/officeDocument/2006/relationships/notesSlide" Target="../notesSlides/notesSlide3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132.xml"/><Relationship Id="rId3" Type="http://schemas.openxmlformats.org/officeDocument/2006/relationships/notesSlide" Target="../notesSlides/notesSlide4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46.xml"/><Relationship Id="rId3" Type="http://schemas.openxmlformats.org/officeDocument/2006/relationships/notesSlide" Target="../notesSlides/notesSlide5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Layout" Target="../slideLayouts/slideLayout50.xml"/><Relationship Id="rId3" Type="http://schemas.openxmlformats.org/officeDocument/2006/relationships/notesSlide" Target="../notesSlides/notesSlide6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8.wmf"/><Relationship Id="rId3" Type="http://schemas.openxmlformats.org/officeDocument/2006/relationships/slideLayout" Target="../slideLayouts/slideLayout59.xml"/><Relationship Id="rId4" Type="http://schemas.openxmlformats.org/officeDocument/2006/relationships/vmlDrawing" Target="../drawings/vmlDrawing4.v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Layout" Target="../slideLayouts/slideLayout66.xml"/><Relationship Id="rId3" Type="http://schemas.openxmlformats.org/officeDocument/2006/relationships/notesSlide" Target="../notesSlides/notesSlide7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2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gif"/><Relationship Id="rId2" Type="http://schemas.openxmlformats.org/officeDocument/2006/relationships/slideLayout" Target="../slideLayouts/slideLayout75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23.xml"/><Relationship Id="rId4" Type="http://schemas.openxmlformats.org/officeDocument/2006/relationships/notesSlide" Target="../notesSlides/notesSlide8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9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slideLayout" Target="../slideLayouts/slideLayout81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2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6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2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6" Type="http://schemas.openxmlformats.org/officeDocument/2006/relationships/slideLayout" Target="../slideLayouts/slideLayout27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0.png"/><Relationship Id="rId3" Type="http://schemas.openxmlformats.org/officeDocument/2006/relationships/image" Target="../media/image30.jpeg"/><Relationship Id="rId4" Type="http://schemas.openxmlformats.org/officeDocument/2006/relationships/slideLayout" Target="../slideLayouts/slideLayout26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0.png"/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slideLayout" Target="../slideLayouts/slideLayout26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6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Layout" Target="../slideLayouts/slideLayout93.xml"/><Relationship Id="rId3" Type="http://schemas.openxmlformats.org/officeDocument/2006/relationships/notesSlide" Target="../notesSlides/notesSlide12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jpeg"/><Relationship Id="rId3" Type="http://schemas.openxmlformats.org/officeDocument/2006/relationships/image" Target="../media/image35.jpeg"/><Relationship Id="rId4" Type="http://schemas.openxmlformats.org/officeDocument/2006/relationships/slideLayout" Target="../slideLayouts/slideLayout23.xml"/><Relationship Id="rId5" Type="http://schemas.openxmlformats.org/officeDocument/2006/relationships/notesSlide" Target="../notesSlides/notesSlide13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02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02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1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2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24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0.png"/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slideLayout" Target="../slideLayouts/slideLayout118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5.png"/><Relationship Id="rId3" Type="http://schemas.openxmlformats.org/officeDocument/2006/relationships/image" Target="../media/image4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oleObject" Target="../embeddings/oleObject0.bin"/><Relationship Id="rId3" Type="http://schemas.openxmlformats.org/officeDocument/2006/relationships/image" Target="../media/image11.wmf"/><Relationship Id="rId4" Type="http://schemas.openxmlformats.org/officeDocument/2006/relationships/slideLayout" Target="../slideLayouts/slideLayout13.xml"/><Relationship Id="rId5" Type="http://schemas.openxmlformats.org/officeDocument/2006/relationships/vmlDrawing" Target="../drawings/vmlDrawing3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pic>
        <p:nvPicPr>
          <p:cNvPr id="2097153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755576" y="3185153"/>
            <a:ext cx="1296144" cy="1605369"/>
          </a:xfrm>
          <a:prstGeom prst="rect"/>
        </p:spPr>
      </p:pic>
      <p:pic>
        <p:nvPicPr>
          <p:cNvPr id="2097154" name="图片 3"/>
          <p:cNvPicPr>
            <a:picLocks noChangeAspect="1"/>
          </p:cNvPicPr>
          <p:nvPr/>
        </p:nvPicPr>
        <p:blipFill>
          <a:blip xmlns:r="http://schemas.openxmlformats.org/officeDocument/2006/relationships" r:embed="rId3" cstate="print"/>
          <a:stretch>
            <a:fillRect/>
          </a:stretch>
        </p:blipFill>
        <p:spPr>
          <a:xfrm>
            <a:off x="971602" y="843558"/>
            <a:ext cx="7416824" cy="853980"/>
          </a:xfrm>
          <a:prstGeom prst="rect"/>
        </p:spPr>
      </p:pic>
      <p:pic>
        <p:nvPicPr>
          <p:cNvPr id="2097155" name="图片 4"/>
          <p:cNvPicPr>
            <a:picLocks noChangeAspect="1"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16892" y="4442473"/>
            <a:ext cx="9144000" cy="704695"/>
          </a:xfrm>
          <a:prstGeom prst="rect"/>
        </p:spPr>
      </p:pic>
      <p:pic>
        <p:nvPicPr>
          <p:cNvPr id="2097156" name="图片 5"/>
          <p:cNvPicPr>
            <a:picLocks noChangeAspect="1"/>
          </p:cNvPicPr>
          <p:nvPr/>
        </p:nvPicPr>
        <p:blipFill>
          <a:blip xmlns:r="http://schemas.openxmlformats.org/officeDocument/2006/relationships" r:embed="rId5" cstate="print"/>
          <a:stretch>
            <a:fillRect/>
          </a:stretch>
        </p:blipFill>
        <p:spPr>
          <a:xfrm>
            <a:off x="438514" y="3075435"/>
            <a:ext cx="8691811" cy="1989301"/>
          </a:xfrm>
          <a:prstGeom prst="rect"/>
        </p:spPr>
      </p:pic>
      <p:sp>
        <p:nvSpPr>
          <p:cNvPr id="1048581" name="圆角矩形 6"/>
          <p:cNvSpPr/>
          <p:nvPr/>
        </p:nvSpPr>
        <p:spPr>
          <a:xfrm>
            <a:off x="2123728" y="1995687"/>
            <a:ext cx="5743748" cy="79738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4" lIns="91428" rIns="91428" rtlCol="0" tIns="45714"/>
          <a:p>
            <a:r>
              <a:rPr altLang="en-US" b="1" dirty="0" sz="3200" lang="zh-CN">
                <a:solidFill>
                  <a:schemeClr val="tx1"/>
                </a:solidFill>
              </a:rPr>
              <a:t>大学生运动损伤的防护与急救</a:t>
            </a:r>
          </a:p>
        </p:txBody>
      </p:sp>
      <p:pic>
        <p:nvPicPr>
          <p:cNvPr id="2097157" name="Wise Hand - Timeless - 纯音乐版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xmlns:r="http://schemas.openxmlformats.org/officeDocument/2006/relationships" r:embed="rId8" cstate="print"/>
          <a:stretch>
            <a:fillRect/>
          </a:stretch>
        </p:blipFill>
        <p:spPr>
          <a:xfrm>
            <a:off x="2339752" y="-1160173"/>
            <a:ext cx="609600" cy="609600"/>
          </a:xfrm>
          <a:prstGeom prst="rect"/>
        </p:spPr>
      </p:pic>
    </p:spTree>
  </p:cSld>
  <p:clrMapOvr>
    <a:masterClrMapping/>
  </p:clrMapOvr>
  <p:transition spd="slow" advClick="0" advTm="0">
    <p:comb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dur="1" fill="hold" id="6"/>
                                        <p:tgtEl>
                                          <p:spTgt spid="2097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decel="100000" fill="hold" id="7" nodeType="withEffect" presetClass="entr" presetID="5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0"/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0" id="11"/>
                                        <p:tgtEl>
                                          <p:spTgt spid="2097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5"/>
                                        <p:tgtEl>
                                          <p:spTgt spid="209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2000"/>
                            </p:stCondLst>
                            <p:childTnLst>
                              <p:par>
                                <p:cTn fill="hold" id="17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9"/>
                                        <p:tgtEl>
                                          <p:spTgt spid="2097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0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1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2">
                            <p:stCondLst>
                              <p:cond delay="3000"/>
                            </p:stCondLst>
                            <p:childTnLst>
                              <p:par>
                                <p:cTn decel="100000" fill="hold" id="23" nodeType="afterEffect" presetClass="entr" presetID="5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0" id="27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8">
                            <p:stCondLst>
                              <p:cond delay="4000"/>
                            </p:stCondLst>
                            <p:childTnLst>
                              <p:par>
                                <p:cTn fill="hold" id="2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1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2"/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3"/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4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35" nodeType="afterEffect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dur="750" id="37"/>
                                        <p:tgtEl>
                                          <p:spTgt spid="1048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mute="1" numSld="999" showWhenStopped="0" vol="80000">
                <p:cTn display="0" fill="hold" id="38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97157"/>
                </p:tgtEl>
              </p:cMediaNode>
            </p:audio>
          </p:childTnLst>
        </p:cTn>
      </p:par>
    </p:tnLst>
    <p:bldLst>
      <p:bldP spid="104858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TextBox 63"/>
          <p:cNvSpPr txBox="1"/>
          <p:nvPr/>
        </p:nvSpPr>
        <p:spPr>
          <a:xfrm>
            <a:off x="9756614" y="5442778"/>
            <a:ext cx="868656" cy="396227"/>
          </a:xfrm>
          <a:prstGeom prst="rect"/>
          <a:noFill/>
        </p:spPr>
        <p:txBody>
          <a:bodyPr bIns="45714" lIns="91428" rIns="91428" rtlCol="0" tIns="45714" wrap="none">
            <a:spAutoFit/>
          </a:bodyPr>
          <a:p>
            <a:r>
              <a:rPr altLang="en-US" dirty="0" lang="zh-CN">
                <a:solidFill>
                  <a:srgbClr val="FFFFFF"/>
                </a:solidFill>
                <a:latin typeface="Calibri"/>
                <a:ea typeface="宋体" panose="02010600030101010101" pitchFamily="2" charset="-122"/>
              </a:rPr>
              <a:t>延时符</a:t>
            </a:r>
          </a:p>
        </p:txBody>
      </p:sp>
      <p:sp>
        <p:nvSpPr>
          <p:cNvPr id="1048669" name="圆角矩形 27"/>
          <p:cNvSpPr/>
          <p:nvPr/>
        </p:nvSpPr>
        <p:spPr>
          <a:xfrm>
            <a:off x="1" y="0"/>
            <a:ext cx="6120680" cy="576064"/>
          </a:xfrm>
          <a:prstGeom prst="roundRect"/>
          <a:solidFill>
            <a:srgbClr val="7ABC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4" lIns="91428" rIns="91428" rtlCol="0" tIns="45714"/>
          <a:p>
            <a:pPr algn="ctr"/>
            <a:r>
              <a:rPr altLang="en-US" b="1" dirty="0" sz="2800" lang="zh-CN">
                <a:ln w="19050">
                  <a:solidFill>
                    <a:srgbClr val="2C2084"/>
                  </a:solidFill>
                  <a:prstDash val="solid"/>
                </a:ln>
                <a:solidFill>
                  <a:srgbClr val="000000"/>
                </a:solidFill>
              </a:rPr>
              <a:t>开放性软组织损伤伤口的处理原则</a:t>
            </a:r>
          </a:p>
        </p:txBody>
      </p:sp>
      <p:sp>
        <p:nvSpPr>
          <p:cNvPr id="1048670" name="内容占位符 5"/>
          <p:cNvSpPr txBox="1"/>
          <p:nvPr/>
        </p:nvSpPr>
        <p:spPr bwMode="auto">
          <a:xfrm>
            <a:off x="467544" y="627534"/>
            <a:ext cx="4038600" cy="3951288"/>
          </a:xfrm>
          <a:prstGeom prst="rect"/>
          <a:noFill/>
          <a:ln w="9525">
            <a:solidFill>
              <a:srgbClr val="003366"/>
            </a:solidFill>
            <a:miter lim="800000"/>
            <a:headEnd/>
            <a:tailEnd/>
          </a:ln>
        </p:spPr>
        <p:txBody>
          <a:bodyPr anchor="t" anchorCtr="0" bIns="45714" compatLnSpc="1" lIns="91428" numCol="1" rIns="91428" tIns="45714" vert="horz" wrap="square">
            <a:prstTxWarp prst="textNoShape"/>
          </a:bodyPr>
          <a:p>
            <a:pPr eaLnBrk="0" fontAlgn="base" hangingPunct="0" indent="-342848" marL="342848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75000"/>
            </a:pPr>
            <a:r>
              <a:rPr altLang="zh-CN" dirty="0" sz="2400" kern="0" lang="en-US">
                <a:solidFill>
                  <a:srgbClr val="003366"/>
                </a:solidFill>
                <a:latin typeface="Arial"/>
                <a:ea typeface="宋体"/>
              </a:rPr>
              <a:t>1</a:t>
            </a:r>
            <a:r>
              <a:rPr altLang="en-US" dirty="0" sz="2400" kern="0" lang="zh-CN">
                <a:solidFill>
                  <a:srgbClr val="003366"/>
                </a:solidFill>
                <a:latin typeface="Arial"/>
                <a:ea typeface="宋体"/>
              </a:rPr>
              <a:t>、严禁拔除嵌入的物品。</a:t>
            </a:r>
            <a:endParaRPr altLang="zh-CN" dirty="0" sz="2400" kern="0" lang="en-US">
              <a:solidFill>
                <a:srgbClr val="003366"/>
              </a:solidFill>
              <a:latin typeface="Arial"/>
              <a:ea typeface="宋体"/>
            </a:endParaRPr>
          </a:p>
          <a:p>
            <a:pPr eaLnBrk="0" fontAlgn="base" hangingPunct="0" indent="-342848" marL="342848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75000"/>
            </a:pPr>
            <a:r>
              <a:rPr altLang="zh-CN" dirty="0" sz="2400" kern="0" lang="en-US">
                <a:solidFill>
                  <a:srgbClr val="003366"/>
                </a:solidFill>
                <a:latin typeface="Arial"/>
                <a:ea typeface="宋体"/>
              </a:rPr>
              <a:t>2</a:t>
            </a:r>
            <a:r>
              <a:rPr altLang="en-US" dirty="0" sz="2400" kern="0" lang="zh-CN">
                <a:solidFill>
                  <a:srgbClr val="003366"/>
                </a:solidFill>
                <a:latin typeface="Arial"/>
                <a:ea typeface="宋体"/>
              </a:rPr>
              <a:t>、勿尝试将突出或脱出体外的器官放回。</a:t>
            </a:r>
            <a:endParaRPr altLang="zh-CN" dirty="0" sz="2400" kern="0" lang="en-US">
              <a:solidFill>
                <a:srgbClr val="003366"/>
              </a:solidFill>
              <a:latin typeface="Arial"/>
              <a:ea typeface="宋体"/>
            </a:endParaRPr>
          </a:p>
          <a:p>
            <a:pPr eaLnBrk="0" fontAlgn="base" hangingPunct="0" indent="-342848" marL="342848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75000"/>
            </a:pPr>
            <a:r>
              <a:rPr altLang="zh-CN" dirty="0" sz="2400" kern="0" lang="en-US">
                <a:solidFill>
                  <a:srgbClr val="003366"/>
                </a:solidFill>
                <a:latin typeface="Arial"/>
                <a:ea typeface="宋体"/>
              </a:rPr>
              <a:t>3</a:t>
            </a:r>
            <a:r>
              <a:rPr altLang="en-US" dirty="0" sz="2400" kern="0" lang="zh-CN">
                <a:solidFill>
                  <a:srgbClr val="003366"/>
                </a:solidFill>
                <a:latin typeface="Arial"/>
                <a:ea typeface="宋体"/>
              </a:rPr>
              <a:t>、预防感染，伤者与急救处理者要穿戴消毒手套与口罩。</a:t>
            </a:r>
            <a:endParaRPr altLang="zh-CN" dirty="0" sz="2400" kern="0" lang="en-US">
              <a:solidFill>
                <a:srgbClr val="003366"/>
              </a:solidFill>
              <a:latin typeface="Arial"/>
              <a:ea typeface="宋体"/>
            </a:endParaRPr>
          </a:p>
          <a:p>
            <a:pPr eaLnBrk="0" fontAlgn="base" hangingPunct="0" indent="-342848" marL="342848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75000"/>
            </a:pPr>
            <a:r>
              <a:rPr altLang="zh-CN" dirty="0" sz="2400" kern="0" lang="en-US">
                <a:solidFill>
                  <a:srgbClr val="003366"/>
                </a:solidFill>
                <a:latin typeface="Arial"/>
                <a:ea typeface="宋体"/>
              </a:rPr>
              <a:t>4</a:t>
            </a:r>
            <a:r>
              <a:rPr altLang="en-US" dirty="0" sz="2400" kern="0" lang="zh-CN">
                <a:solidFill>
                  <a:srgbClr val="003366"/>
                </a:solidFill>
                <a:latin typeface="Arial"/>
                <a:ea typeface="宋体"/>
              </a:rPr>
              <a:t>、控制出血，尽快止血。</a:t>
            </a:r>
            <a:endParaRPr altLang="zh-CN" dirty="0" sz="2400" kern="0" lang="en-US">
              <a:solidFill>
                <a:srgbClr val="003366"/>
              </a:solidFill>
              <a:latin typeface="Arial"/>
              <a:ea typeface="宋体"/>
            </a:endParaRPr>
          </a:p>
          <a:p>
            <a:pPr eaLnBrk="0" fontAlgn="base" hangingPunct="0" indent="-342848" marL="342848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SzPct val="75000"/>
            </a:pPr>
            <a:r>
              <a:rPr altLang="zh-CN" dirty="0" sz="2400" kern="0" lang="en-US">
                <a:solidFill>
                  <a:srgbClr val="003366"/>
                </a:solidFill>
                <a:latin typeface="Arial"/>
                <a:ea typeface="宋体"/>
              </a:rPr>
              <a:t>5</a:t>
            </a:r>
            <a:r>
              <a:rPr altLang="en-US" dirty="0" sz="2400" kern="0" lang="zh-CN">
                <a:solidFill>
                  <a:srgbClr val="003366"/>
                </a:solidFill>
                <a:latin typeface="Arial"/>
                <a:ea typeface="宋体"/>
              </a:rPr>
              <a:t>、减轻疼痛，预防休克。</a:t>
            </a:r>
          </a:p>
        </p:txBody>
      </p:sp>
      <p:pic>
        <p:nvPicPr>
          <p:cNvPr id="2097176" name="Picture 6" descr="1260152897CwPunZM4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7423000" y="627556"/>
            <a:ext cx="1721000" cy="2008957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177" name="Picture 7" descr="19300124654609132919689504500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 bwMode="auto">
          <a:xfrm>
            <a:off x="7380313" y="2931791"/>
            <a:ext cx="1619672" cy="1896591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178" name="Picture 4" descr="125243J64-0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 cstate="print"/>
          <a:srcRect/>
          <a:stretch>
            <a:fillRect/>
          </a:stretch>
        </p:blipFill>
        <p:spPr bwMode="auto">
          <a:xfrm>
            <a:off x="4499992" y="627535"/>
            <a:ext cx="2448272" cy="3960440"/>
          </a:xfrm>
          <a:prstGeom prst="rect"/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0">
    <p:comb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000" id="7"/>
                                        <p:tgtEl>
                                          <p:spTgt spid="1048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标题 6"/>
          <p:cNvSpPr>
            <a:spLocks noGrp="1"/>
          </p:cNvSpPr>
          <p:nvPr>
            <p:ph type="title"/>
          </p:nvPr>
        </p:nvSpPr>
        <p:spPr>
          <a:xfrm>
            <a:off x="762000" y="571500"/>
            <a:ext cx="3200400" cy="857250"/>
          </a:xfrm>
          <a:solidFill>
            <a:schemeClr val="accent1"/>
          </a:solidFill>
          <a:ln>
            <a:solidFill>
              <a:schemeClr val="tx2"/>
            </a:solidFill>
          </a:ln>
        </p:spPr>
        <p:txBody>
          <a:bodyPr/>
          <a:p>
            <a:pPr algn="ctr"/>
            <a:r>
              <a:rPr altLang="en-US" lang="zh-CN"/>
              <a:t>擦      伤</a:t>
            </a:r>
          </a:p>
        </p:txBody>
      </p:sp>
      <p:sp>
        <p:nvSpPr>
          <p:cNvPr id="1048689" name="右箭头 8"/>
          <p:cNvSpPr/>
          <p:nvPr/>
        </p:nvSpPr>
        <p:spPr>
          <a:xfrm>
            <a:off x="762000" y="1771650"/>
            <a:ext cx="1219200" cy="571500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4" lIns="91428" rIns="91428" tIns="45714"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altLang="en-US" dirty="0" lang="zh-CN">
                <a:solidFill>
                  <a:srgbClr val="002060"/>
                </a:solidFill>
              </a:rPr>
              <a:t>清创</a:t>
            </a:r>
          </a:p>
        </p:txBody>
      </p:sp>
      <p:pic>
        <p:nvPicPr>
          <p:cNvPr id="2097179" name="Picture 2" descr="C:\Users\Administrator\Desktop\1.jpe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3995936" y="0"/>
            <a:ext cx="2640012" cy="1485900"/>
          </a:xfrm>
          <a:prstGeom prst="rect"/>
          <a:noFill/>
          <a:ln w="9525">
            <a:noFill/>
            <a:miter lim="800000"/>
            <a:headEnd/>
            <a:tailEnd/>
          </a:ln>
        </p:spPr>
      </p:pic>
      <p:sp>
        <p:nvSpPr>
          <p:cNvPr id="1048690" name="TextBox 12"/>
          <p:cNvSpPr txBox="1">
            <a:spLocks noChangeArrowheads="1"/>
          </p:cNvSpPr>
          <p:nvPr/>
        </p:nvSpPr>
        <p:spPr bwMode="auto">
          <a:xfrm>
            <a:off x="2286000" y="1714522"/>
            <a:ext cx="6858000" cy="701028"/>
          </a:xfrm>
          <a:prstGeom prst="rect"/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bIns="45714" lIns="91428" rIns="91428" tIns="45714" wrap="square">
            <a:spAutoFit/>
          </a:bodyPr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dirty="0" lang="zh-CN">
                <a:solidFill>
                  <a:srgbClr val="003366"/>
                </a:solidFill>
              </a:rPr>
              <a:t>清洗创面是防止伤口感染的关键步骤。用生理盐水、纯净水、自来水进行清洗。边冲边用消毒棉球擦洗，将泥、沙、灰等洗去。</a:t>
            </a:r>
          </a:p>
        </p:txBody>
      </p:sp>
      <p:sp>
        <p:nvSpPr>
          <p:cNvPr id="1048691" name="右箭头 13"/>
          <p:cNvSpPr/>
          <p:nvPr/>
        </p:nvSpPr>
        <p:spPr>
          <a:xfrm>
            <a:off x="762000" y="2457450"/>
            <a:ext cx="1219200" cy="571500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4" lIns="91428" rIns="91428" tIns="45714"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altLang="en-US" dirty="0" lang="zh-CN">
                <a:solidFill>
                  <a:srgbClr val="002060"/>
                </a:solidFill>
              </a:rPr>
              <a:t>消毒</a:t>
            </a:r>
          </a:p>
        </p:txBody>
      </p:sp>
      <p:sp>
        <p:nvSpPr>
          <p:cNvPr id="1048692" name="TextBox 14"/>
          <p:cNvSpPr txBox="1">
            <a:spLocks noChangeArrowheads="1"/>
          </p:cNvSpPr>
          <p:nvPr/>
        </p:nvSpPr>
        <p:spPr bwMode="auto">
          <a:xfrm>
            <a:off x="2267745" y="2427752"/>
            <a:ext cx="6876256" cy="701027"/>
          </a:xfrm>
          <a:prstGeom prst="rect"/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bIns="45714" lIns="91428" rIns="91428" tIns="45714" wrap="square">
            <a:spAutoFit/>
          </a:bodyPr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dirty="0" lang="zh-CN">
                <a:solidFill>
                  <a:srgbClr val="003366"/>
                </a:solidFill>
              </a:rPr>
              <a:t>伤口：</a:t>
            </a:r>
            <a:r>
              <a:rPr altLang="zh-CN" dirty="0" lang="en-US">
                <a:solidFill>
                  <a:srgbClr val="003366"/>
                </a:solidFill>
              </a:rPr>
              <a:t>0.5%</a:t>
            </a:r>
            <a:r>
              <a:rPr altLang="en-US" dirty="0" lang="zh-CN">
                <a:solidFill>
                  <a:srgbClr val="003366"/>
                </a:solidFill>
                <a:latin typeface="宋体" pitchFamily="2" charset="-122"/>
              </a:rPr>
              <a:t>～</a:t>
            </a:r>
            <a:r>
              <a:rPr altLang="zh-CN" dirty="0" lang="en-US">
                <a:solidFill>
                  <a:srgbClr val="003366"/>
                </a:solidFill>
              </a:rPr>
              <a:t>1%</a:t>
            </a:r>
            <a:r>
              <a:rPr altLang="en-US" dirty="0" lang="zh-CN">
                <a:solidFill>
                  <a:srgbClr val="003366"/>
                </a:solidFill>
              </a:rPr>
              <a:t>碘伏，</a:t>
            </a:r>
            <a:r>
              <a:rPr altLang="zh-CN" dirty="0" lang="en-US">
                <a:solidFill>
                  <a:srgbClr val="003366"/>
                </a:solidFill>
              </a:rPr>
              <a:t>3%</a:t>
            </a:r>
            <a:r>
              <a:rPr altLang="en-US" dirty="0" lang="zh-CN">
                <a:solidFill>
                  <a:srgbClr val="003366"/>
                </a:solidFill>
              </a:rPr>
              <a:t>的双氧水。</a:t>
            </a:r>
            <a:endParaRPr altLang="zh-CN" dirty="0" lang="en-US">
              <a:solidFill>
                <a:srgbClr val="003366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dirty="0" lang="zh-CN">
                <a:solidFill>
                  <a:srgbClr val="003366"/>
                </a:solidFill>
              </a:rPr>
              <a:t>伤口周围：</a:t>
            </a:r>
            <a:r>
              <a:rPr altLang="zh-CN" dirty="0" lang="en-US">
                <a:solidFill>
                  <a:srgbClr val="003366"/>
                </a:solidFill>
              </a:rPr>
              <a:t>75%</a:t>
            </a:r>
            <a:r>
              <a:rPr altLang="en-US" dirty="0" lang="zh-CN">
                <a:solidFill>
                  <a:srgbClr val="003366"/>
                </a:solidFill>
              </a:rPr>
              <a:t>的酒精。</a:t>
            </a:r>
          </a:p>
        </p:txBody>
      </p:sp>
      <p:sp>
        <p:nvSpPr>
          <p:cNvPr id="1048693" name="右箭头 15"/>
          <p:cNvSpPr/>
          <p:nvPr/>
        </p:nvSpPr>
        <p:spPr>
          <a:xfrm>
            <a:off x="762000" y="3143250"/>
            <a:ext cx="1219200" cy="571500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4" lIns="91428" rIns="91428" tIns="45714"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altLang="en-US" dirty="0" lang="zh-CN">
                <a:solidFill>
                  <a:srgbClr val="002060"/>
                </a:solidFill>
              </a:rPr>
              <a:t>上药</a:t>
            </a:r>
          </a:p>
        </p:txBody>
      </p:sp>
      <p:sp>
        <p:nvSpPr>
          <p:cNvPr id="1048694" name="TextBox 16"/>
          <p:cNvSpPr txBox="1">
            <a:spLocks noChangeArrowheads="1"/>
          </p:cNvSpPr>
          <p:nvPr/>
        </p:nvSpPr>
        <p:spPr bwMode="auto">
          <a:xfrm>
            <a:off x="2286000" y="3143273"/>
            <a:ext cx="6858000" cy="701028"/>
          </a:xfrm>
          <a:prstGeom prst="rect"/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bIns="45714" lIns="91428" rIns="91428" tIns="45714" wrap="square">
            <a:spAutoFit/>
          </a:bodyPr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zh-CN" dirty="0" lang="en-US">
                <a:solidFill>
                  <a:srgbClr val="003366"/>
                </a:solidFill>
              </a:rPr>
              <a:t>1%</a:t>
            </a:r>
            <a:r>
              <a:rPr altLang="en-US" dirty="0" lang="zh-CN">
                <a:solidFill>
                  <a:srgbClr val="003366"/>
                </a:solidFill>
                <a:latin typeface="宋体" pitchFamily="2" charset="-122"/>
              </a:rPr>
              <a:t> ～</a:t>
            </a:r>
            <a:r>
              <a:rPr altLang="zh-CN" dirty="0" lang="en-US">
                <a:solidFill>
                  <a:srgbClr val="003366"/>
                </a:solidFill>
              </a:rPr>
              <a:t>2%</a:t>
            </a:r>
            <a:r>
              <a:rPr altLang="en-US" dirty="0" lang="zh-CN">
                <a:solidFill>
                  <a:srgbClr val="003366"/>
                </a:solidFill>
              </a:rPr>
              <a:t>的紫药水（</a:t>
            </a:r>
            <a:r>
              <a:rPr altLang="zh-CN" dirty="0" lang="en-US">
                <a:solidFill>
                  <a:srgbClr val="003366"/>
                </a:solidFill>
                <a:latin typeface="楷体_GB2312" pitchFamily="49" charset="-122"/>
              </a:rPr>
              <a:t>﹡﹡﹡</a:t>
            </a:r>
            <a:r>
              <a:rPr altLang="en-US" dirty="0" lang="zh-CN">
                <a:solidFill>
                  <a:srgbClr val="003366"/>
                </a:solidFill>
                <a:latin typeface="楷体_GB2312" pitchFamily="49" charset="-122"/>
              </a:rPr>
              <a:t>新伤口和关节部位禁用，因为它有收敛作用）</a:t>
            </a:r>
            <a:endParaRPr altLang="zh-CN" dirty="0" lang="en-US">
              <a:solidFill>
                <a:srgbClr val="003366"/>
              </a:solidFill>
              <a:latin typeface="楷体_GB2312" pitchFamily="49" charset="-122"/>
            </a:endParaRPr>
          </a:p>
        </p:txBody>
      </p:sp>
      <p:sp>
        <p:nvSpPr>
          <p:cNvPr id="1048695" name="右箭头 17"/>
          <p:cNvSpPr/>
          <p:nvPr/>
        </p:nvSpPr>
        <p:spPr>
          <a:xfrm>
            <a:off x="762000" y="3829050"/>
            <a:ext cx="1219200" cy="571500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4" lIns="91428" rIns="91428" tIns="45714"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altLang="en-US" dirty="0" lang="zh-CN">
                <a:solidFill>
                  <a:srgbClr val="002060"/>
                </a:solidFill>
              </a:rPr>
              <a:t>包扎</a:t>
            </a:r>
          </a:p>
        </p:txBody>
      </p:sp>
      <p:sp>
        <p:nvSpPr>
          <p:cNvPr id="1048696" name="TextBox 18"/>
          <p:cNvSpPr txBox="1">
            <a:spLocks noChangeArrowheads="1"/>
          </p:cNvSpPr>
          <p:nvPr/>
        </p:nvSpPr>
        <p:spPr bwMode="auto">
          <a:xfrm>
            <a:off x="2286000" y="3829072"/>
            <a:ext cx="6858000" cy="701027"/>
          </a:xfrm>
          <a:prstGeom prst="rect"/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bIns="45714" lIns="91428" rIns="91428" tIns="45714" wrap="square">
            <a:spAutoFit/>
          </a:bodyPr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dirty="0" lang="zh-CN">
                <a:solidFill>
                  <a:srgbClr val="003366"/>
                </a:solidFill>
                <a:latin typeface="楷体_GB2312" pitchFamily="49" charset="-122"/>
              </a:rPr>
              <a:t>皮肤擦伤慎用创可贴，否则可引起伤口感染。关节部位擦伤时，可涂抗生素软膏，用纱布覆盖。</a:t>
            </a:r>
            <a:endParaRPr altLang="zh-CN" dirty="0" lang="en-US">
              <a:solidFill>
                <a:srgbClr val="003366"/>
              </a:solidFill>
              <a:latin typeface="楷体_GB2312" pitchFamily="49" charset="-122"/>
            </a:endParaRPr>
          </a:p>
        </p:txBody>
      </p:sp>
      <p:sp>
        <p:nvSpPr>
          <p:cNvPr id="1048697" name="右箭头 19"/>
          <p:cNvSpPr/>
          <p:nvPr/>
        </p:nvSpPr>
        <p:spPr>
          <a:xfrm>
            <a:off x="762000" y="4572000"/>
            <a:ext cx="1219200" cy="571500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4" lIns="91428" rIns="91428" tIns="45714"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altLang="en-US" dirty="0" sz="1600" lang="zh-CN">
                <a:solidFill>
                  <a:srgbClr val="002060"/>
                </a:solidFill>
              </a:rPr>
              <a:t>感染处置</a:t>
            </a:r>
          </a:p>
        </p:txBody>
      </p:sp>
      <p:sp>
        <p:nvSpPr>
          <p:cNvPr id="1048698" name="TextBox 20"/>
          <p:cNvSpPr txBox="1">
            <a:spLocks noChangeArrowheads="1"/>
          </p:cNvSpPr>
          <p:nvPr/>
        </p:nvSpPr>
        <p:spPr bwMode="auto">
          <a:xfrm>
            <a:off x="2286000" y="4587976"/>
            <a:ext cx="6858000" cy="396228"/>
          </a:xfrm>
          <a:prstGeom prst="rect"/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bIns="45714" lIns="91428" rIns="91428" tIns="45714" wrap="square">
            <a:spAutoFit/>
          </a:bodyPr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altLang="en-US" lang="zh-CN">
                <a:solidFill>
                  <a:srgbClr val="003366"/>
                </a:solidFill>
                <a:latin typeface="楷体_GB2312" pitchFamily="49" charset="-122"/>
              </a:rPr>
              <a:t>去医院进行感染伤口的处置。</a:t>
            </a:r>
            <a:endParaRPr altLang="zh-CN" lang="en-US">
              <a:solidFill>
                <a:srgbClr val="003366"/>
              </a:solidFill>
              <a:latin typeface="楷体_GB2312" pitchFamily="49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标题 5"/>
          <p:cNvSpPr>
            <a:spLocks noGrp="1"/>
          </p:cNvSpPr>
          <p:nvPr>
            <p:ph type="title"/>
          </p:nvPr>
        </p:nvSpPr>
        <p:spPr>
          <a:xfrm>
            <a:off x="762000" y="571500"/>
            <a:ext cx="3962400" cy="857250"/>
          </a:xfrm>
          <a:solidFill>
            <a:schemeClr val="accent1"/>
          </a:solidFill>
          <a:ln>
            <a:solidFill>
              <a:schemeClr val="tx2"/>
            </a:solidFill>
          </a:ln>
        </p:spPr>
        <p:txBody>
          <a:bodyPr/>
          <a:p>
            <a:pPr algn="ctr"/>
            <a:r>
              <a:rPr altLang="en-US" lang="zh-CN"/>
              <a:t>刺伤和切伤</a:t>
            </a:r>
          </a:p>
        </p:txBody>
      </p:sp>
      <p:sp>
        <p:nvSpPr>
          <p:cNvPr id="1048705" name="内容占位符 6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itchFamily="2" charset="2"/>
              <a:buNone/>
            </a:pPr>
            <a:r>
              <a:rPr altLang="en-US" dirty="0" lang="zh-CN"/>
              <a:t>处理：</a:t>
            </a:r>
            <a:endParaRPr altLang="zh-CN" dirty="0" lang="en-US"/>
          </a:p>
          <a:p>
            <a:pPr indent="-514277" marL="514277">
              <a:buNone/>
            </a:pPr>
            <a:r>
              <a:rPr altLang="zh-CN" dirty="0" sz="2400" lang="en-US"/>
              <a:t>1</a:t>
            </a:r>
            <a:r>
              <a:rPr altLang="en-US" dirty="0" sz="2400" lang="zh-CN"/>
              <a:t>、首先要止血。</a:t>
            </a:r>
            <a:endParaRPr altLang="zh-CN" dirty="0" sz="2400" lang="en-US"/>
          </a:p>
          <a:p>
            <a:pPr indent="-514277" marL="514277">
              <a:buNone/>
            </a:pPr>
            <a:r>
              <a:rPr altLang="zh-CN" dirty="0" sz="2400" lang="en-US"/>
              <a:t>2</a:t>
            </a:r>
            <a:r>
              <a:rPr altLang="en-US" dirty="0" sz="2400" lang="zh-CN"/>
              <a:t>、清创缝合，如果有炎症现象时，要进行简单的包扎，再送医处理。</a:t>
            </a:r>
            <a:endParaRPr altLang="zh-CN" dirty="0" sz="2400" lang="en-US"/>
          </a:p>
          <a:p>
            <a:pPr indent="-514277" marL="514277">
              <a:buNone/>
            </a:pPr>
            <a:r>
              <a:rPr altLang="zh-CN" dirty="0" sz="2400" lang="en-US"/>
              <a:t>3</a:t>
            </a:r>
            <a:r>
              <a:rPr altLang="en-US" dirty="0" sz="2400" lang="zh-CN"/>
              <a:t>、发生刺伤时，尖锐物切勿拔出，以免造成二次损伤，带来更大的伤害。</a:t>
            </a:r>
          </a:p>
        </p:txBody>
      </p:sp>
      <p:pic>
        <p:nvPicPr>
          <p:cNvPr id="2097180" name="Picture 4" descr="Q]S07DU0Q((110XC2(OM`MJ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4716016" y="2"/>
            <a:ext cx="1800200" cy="1495551"/>
          </a:xfrm>
          <a:prstGeom prst="rect"/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标题 5"/>
          <p:cNvSpPr>
            <a:spLocks noGrp="1"/>
          </p:cNvSpPr>
          <p:nvPr>
            <p:ph type="title"/>
          </p:nvPr>
        </p:nvSpPr>
        <p:spPr>
          <a:xfrm>
            <a:off x="762000" y="571500"/>
            <a:ext cx="3962400" cy="857250"/>
          </a:xfrm>
          <a:solidFill>
            <a:schemeClr val="accent1"/>
          </a:solidFill>
          <a:ln>
            <a:solidFill>
              <a:schemeClr val="tx2"/>
            </a:solidFill>
          </a:ln>
        </p:spPr>
        <p:txBody>
          <a:bodyPr/>
          <a:p>
            <a:pPr algn="ctr"/>
            <a:r>
              <a:rPr altLang="en-US" lang="zh-CN"/>
              <a:t>撕  裂  伤</a:t>
            </a:r>
          </a:p>
        </p:txBody>
      </p:sp>
      <p:sp>
        <p:nvSpPr>
          <p:cNvPr id="1048707" name="内容占位符 6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itchFamily="2" charset="2"/>
              <a:buNone/>
            </a:pPr>
            <a:r>
              <a:rPr altLang="en-US" dirty="0" lang="zh-CN"/>
              <a:t>处理：</a:t>
            </a:r>
            <a:endParaRPr altLang="zh-CN" dirty="0" lang="en-US"/>
          </a:p>
          <a:p>
            <a:pPr indent="-514277" marL="514277">
              <a:buNone/>
            </a:pPr>
            <a:r>
              <a:rPr altLang="zh-CN" dirty="0" sz="2400" lang="en-US"/>
              <a:t>1</a:t>
            </a:r>
            <a:r>
              <a:rPr altLang="en-US" dirty="0" sz="2400" lang="zh-CN"/>
              <a:t>、创口小的撕裂伤，消毒后，用粘膏或创可贴即可。</a:t>
            </a:r>
            <a:endParaRPr altLang="zh-CN" dirty="0" sz="2400" lang="en-US"/>
          </a:p>
          <a:p>
            <a:pPr indent="-514277" marL="514277">
              <a:buNone/>
            </a:pPr>
            <a:r>
              <a:rPr altLang="zh-CN" dirty="0" sz="2400" lang="en-US"/>
              <a:t>2</a:t>
            </a:r>
            <a:r>
              <a:rPr altLang="en-US" dirty="0" sz="2400" lang="zh-CN"/>
              <a:t>、创口较大的撕裂伤，应先止血，经清创、消毒后，应送医院进行进一步的治疗，有较大创口的要进行缝合手术。</a:t>
            </a:r>
            <a:endParaRPr altLang="zh-CN" dirty="0" sz="2400" lang="en-US"/>
          </a:p>
          <a:p>
            <a:pPr indent="-514277" marL="514277">
              <a:buNone/>
            </a:pPr>
            <a:r>
              <a:rPr altLang="zh-CN" dirty="0" sz="2400" lang="en-US"/>
              <a:t>3</a:t>
            </a:r>
            <a:r>
              <a:rPr altLang="en-US" dirty="0" sz="2400" lang="zh-CN"/>
              <a:t>、若伤情和污染严重的撕裂伤，创口经前期处理后，须注破伤风抗毒素针，预防破伤风，并应及时服用抗生素。</a:t>
            </a:r>
          </a:p>
        </p:txBody>
      </p:sp>
      <p:pic>
        <p:nvPicPr>
          <p:cNvPr id="2097181" name="Picture 5" descr="][K%9]`3HFGC{S]8GKN0[)R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4716016" y="19"/>
            <a:ext cx="2808312" cy="1503127"/>
          </a:xfrm>
          <a:prstGeom prst="rect"/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Rectangle 1"/>
          <p:cNvSpPr/>
          <p:nvPr/>
        </p:nvSpPr>
        <p:spPr>
          <a:xfrm>
            <a:off x="899593" y="1779662"/>
            <a:ext cx="2314148" cy="2520280"/>
          </a:xfrm>
          <a:prstGeom prst="rect"/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289" lIns="68570" rIns="68570" rtlCol="0" tIns="34289"/>
          <a:p>
            <a:pPr algn="ctr" defTabSz="685630"/>
            <a:endParaRPr dirty="0" sz="2400" lang="en-US">
              <a:solidFill>
                <a:srgbClr val="FFFFFF"/>
              </a:solidFill>
            </a:endParaRPr>
          </a:p>
        </p:txBody>
      </p:sp>
      <p:sp>
        <p:nvSpPr>
          <p:cNvPr id="1048727" name="Rectangle 2"/>
          <p:cNvSpPr/>
          <p:nvPr/>
        </p:nvSpPr>
        <p:spPr>
          <a:xfrm>
            <a:off x="3402967" y="1779663"/>
            <a:ext cx="2314148" cy="2471208"/>
          </a:xfrm>
          <a:prstGeom prst="rect"/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289" lIns="68570" rIns="68570" rtlCol="0" tIns="34289"/>
          <a:p>
            <a:pPr algn="ctr" defTabSz="685630"/>
            <a:endParaRPr dirty="0" sz="2400" lang="en-US">
              <a:solidFill>
                <a:srgbClr val="FFFFFF"/>
              </a:solidFill>
            </a:endParaRPr>
          </a:p>
        </p:txBody>
      </p:sp>
      <p:sp>
        <p:nvSpPr>
          <p:cNvPr id="1048728" name="Rectangle 3"/>
          <p:cNvSpPr/>
          <p:nvPr/>
        </p:nvSpPr>
        <p:spPr>
          <a:xfrm>
            <a:off x="5900494" y="1779662"/>
            <a:ext cx="2314148" cy="2465229"/>
          </a:xfrm>
          <a:prstGeom prst="rect"/>
          <a:solidFill>
            <a:schemeClr val="accent3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289" lIns="68570" rIns="68570" rtlCol="0" tIns="34289"/>
          <a:p>
            <a:pPr algn="ctr" defTabSz="685630"/>
            <a:endParaRPr dirty="0" sz="2400" lang="en-US">
              <a:solidFill>
                <a:srgbClr val="FFFFFF"/>
              </a:solidFill>
            </a:endParaRPr>
          </a:p>
        </p:txBody>
      </p:sp>
      <p:cxnSp>
        <p:nvCxnSpPr>
          <p:cNvPr id="3145728" name="Straight Connector 6"/>
          <p:cNvCxnSpPr>
            <a:cxnSpLocks/>
          </p:cNvCxnSpPr>
          <p:nvPr/>
        </p:nvCxnSpPr>
        <p:spPr>
          <a:xfrm>
            <a:off x="971601" y="1131590"/>
            <a:ext cx="7285282" cy="0"/>
          </a:xfrm>
          <a:prstGeom prst="line"/>
          <a:ln w="41275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29" name="矩形 17"/>
          <p:cNvSpPr/>
          <p:nvPr/>
        </p:nvSpPr>
        <p:spPr>
          <a:xfrm>
            <a:off x="971636" y="1923700"/>
            <a:ext cx="2196719" cy="315463"/>
          </a:xfrm>
          <a:prstGeom prst="rect"/>
        </p:spPr>
        <p:txBody>
          <a:bodyPr bIns="34286" lIns="68562" rIns="68562" tIns="34286" wrap="none">
            <a:spAutoFit/>
          </a:bodyPr>
          <a:p>
            <a:pPr algn="ctr" defTabSz="685630"/>
            <a:r>
              <a:rPr altLang="en-US" b="1" dirty="0" sz="1600" lang="zh-CN">
                <a:solidFill>
                  <a:srgbClr val="002060"/>
                </a:solidFill>
              </a:rPr>
              <a:t>早期（</a:t>
            </a:r>
            <a:r>
              <a:rPr altLang="zh-CN" b="1" dirty="0" sz="1600" lang="en-US">
                <a:solidFill>
                  <a:srgbClr val="002060"/>
                </a:solidFill>
                <a:latin typeface="宋体" pitchFamily="2" charset="-122"/>
              </a:rPr>
              <a:t>24</a:t>
            </a:r>
            <a:r>
              <a:rPr altLang="en-US" b="1" dirty="0" sz="1600" lang="zh-CN">
                <a:solidFill>
                  <a:srgbClr val="002060"/>
                </a:solidFill>
                <a:latin typeface="宋体" pitchFamily="2" charset="-122"/>
              </a:rPr>
              <a:t>～</a:t>
            </a:r>
            <a:r>
              <a:rPr altLang="zh-CN" b="1" dirty="0" sz="1600" lang="en-US">
                <a:solidFill>
                  <a:srgbClr val="002060"/>
                </a:solidFill>
                <a:latin typeface="宋体" pitchFamily="2" charset="-122"/>
              </a:rPr>
              <a:t>48</a:t>
            </a:r>
            <a:r>
              <a:rPr altLang="en-US" b="1" dirty="0" sz="1600" lang="zh-CN">
                <a:solidFill>
                  <a:srgbClr val="002060"/>
                </a:solidFill>
                <a:latin typeface="宋体" pitchFamily="2" charset="-122"/>
              </a:rPr>
              <a:t>小时内）</a:t>
            </a:r>
            <a:endParaRPr altLang="zh-CN" b="1" dirty="0" sz="1700" lang="en-US">
              <a:solidFill>
                <a:srgbClr val="002060"/>
              </a:solidFill>
              <a:latin typeface="微软雅黑" pitchFamily="34" charset="-122"/>
            </a:endParaRPr>
          </a:p>
        </p:txBody>
      </p:sp>
      <p:sp>
        <p:nvSpPr>
          <p:cNvPr id="1048730" name="矩形 47"/>
          <p:cNvSpPr>
            <a:spLocks noChangeArrowheads="1"/>
          </p:cNvSpPr>
          <p:nvPr/>
        </p:nvSpPr>
        <p:spPr bwMode="auto">
          <a:xfrm>
            <a:off x="899592" y="2283718"/>
            <a:ext cx="2304256" cy="1643371"/>
          </a:xfrm>
          <a:prstGeom prst="rect"/>
          <a:noFill/>
          <a:ln>
            <a:noFill/>
          </a:ln>
        </p:spPr>
        <p:txBody>
          <a:bodyPr bIns="34286" lIns="68562" rIns="68562" tIns="34286"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indent="-285750" marL="7429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indent="-228600" marL="11430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indent="-228600" marL="16002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indent="-228600" marL="20574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685630"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dirty="0" sz="1800" lang="zh-CN">
                <a:solidFill>
                  <a:srgbClr val="002060"/>
                </a:solidFill>
              </a:rPr>
              <a:t>处理原则：制动、止血、防肿、镇痛和减轻炎症。</a:t>
            </a:r>
            <a:endParaRPr altLang="zh-CN" dirty="0" sz="1800" lang="en-US">
              <a:solidFill>
                <a:srgbClr val="002060"/>
              </a:solidFill>
            </a:endParaRPr>
          </a:p>
          <a:p>
            <a:pPr defTabSz="685630"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dirty="0" sz="1800" lang="zh-CN">
                <a:solidFill>
                  <a:srgbClr val="002060"/>
                </a:solidFill>
              </a:rPr>
              <a:t>治疗方法：</a:t>
            </a:r>
            <a:r>
              <a:rPr altLang="zh-CN" dirty="0" sz="1800" lang="en-US">
                <a:solidFill>
                  <a:srgbClr val="002060"/>
                </a:solidFill>
                <a:latin typeface="宋体" pitchFamily="2" charset="-122"/>
              </a:rPr>
              <a:t>PRICE</a:t>
            </a:r>
            <a:r>
              <a:rPr altLang="en-US" dirty="0" sz="1800" lang="zh-CN">
                <a:solidFill>
                  <a:srgbClr val="002060"/>
                </a:solidFill>
                <a:sym typeface="微软雅黑" pitchFamily="34" charset="-122"/>
              </a:rPr>
              <a:t>。</a:t>
            </a:r>
          </a:p>
        </p:txBody>
      </p:sp>
      <p:sp>
        <p:nvSpPr>
          <p:cNvPr id="1048731" name="矩形 19"/>
          <p:cNvSpPr/>
          <p:nvPr/>
        </p:nvSpPr>
        <p:spPr>
          <a:xfrm>
            <a:off x="3491915" y="1923700"/>
            <a:ext cx="2196719" cy="315463"/>
          </a:xfrm>
          <a:prstGeom prst="rect"/>
        </p:spPr>
        <p:txBody>
          <a:bodyPr bIns="34286" lIns="68562" rIns="68562" tIns="34286" wrap="none">
            <a:spAutoFit/>
          </a:bodyPr>
          <a:p>
            <a:pPr algn="ctr" defTabSz="685630"/>
            <a:r>
              <a:rPr altLang="en-US" b="1" dirty="0" sz="1600" lang="zh-CN">
                <a:solidFill>
                  <a:srgbClr val="002060"/>
                </a:solidFill>
              </a:rPr>
              <a:t>中期（</a:t>
            </a:r>
            <a:r>
              <a:rPr altLang="zh-CN" b="1" dirty="0" sz="1600" lang="en-US">
                <a:solidFill>
                  <a:srgbClr val="002060"/>
                </a:solidFill>
                <a:latin typeface="宋体" pitchFamily="2" charset="-122"/>
              </a:rPr>
              <a:t>24</a:t>
            </a:r>
            <a:r>
              <a:rPr altLang="en-US" b="1" dirty="0" sz="1600" lang="zh-CN">
                <a:solidFill>
                  <a:srgbClr val="002060"/>
                </a:solidFill>
                <a:latin typeface="宋体" pitchFamily="2" charset="-122"/>
              </a:rPr>
              <a:t>～</a:t>
            </a:r>
            <a:r>
              <a:rPr altLang="zh-CN" b="1" dirty="0" sz="1600" lang="en-US">
                <a:solidFill>
                  <a:srgbClr val="002060"/>
                </a:solidFill>
                <a:latin typeface="宋体" pitchFamily="2" charset="-122"/>
              </a:rPr>
              <a:t>48</a:t>
            </a:r>
            <a:r>
              <a:rPr altLang="en-US" b="1" dirty="0" sz="1600" lang="zh-CN">
                <a:solidFill>
                  <a:srgbClr val="002060"/>
                </a:solidFill>
                <a:latin typeface="宋体" pitchFamily="2" charset="-122"/>
              </a:rPr>
              <a:t>小时后）</a:t>
            </a:r>
            <a:endParaRPr altLang="zh-CN" b="1" dirty="0" sz="1700" lang="en-US">
              <a:solidFill>
                <a:srgbClr val="002060"/>
              </a:solidFill>
              <a:latin typeface="微软雅黑" pitchFamily="34" charset="-122"/>
            </a:endParaRPr>
          </a:p>
        </p:txBody>
      </p:sp>
      <p:sp>
        <p:nvSpPr>
          <p:cNvPr id="1048732" name="矩形 47"/>
          <p:cNvSpPr>
            <a:spLocks noChangeArrowheads="1"/>
          </p:cNvSpPr>
          <p:nvPr/>
        </p:nvSpPr>
        <p:spPr bwMode="auto">
          <a:xfrm>
            <a:off x="3419874" y="2283718"/>
            <a:ext cx="2304256" cy="1935472"/>
          </a:xfrm>
          <a:prstGeom prst="rect"/>
          <a:noFill/>
          <a:ln>
            <a:noFill/>
          </a:ln>
        </p:spPr>
        <p:txBody>
          <a:bodyPr bIns="34286" lIns="68562" rIns="68562" tIns="34286"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indent="-285750" marL="7429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indent="-228600" marL="11430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indent="-228600" marL="16002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indent="-228600" marL="20574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685630"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dirty="0" sz="1200" lang="zh-CN">
                <a:solidFill>
                  <a:srgbClr val="002060"/>
                </a:solidFill>
                <a:latin typeface="宋体" pitchFamily="2" charset="-122"/>
              </a:rPr>
              <a:t>处理原则：改善伤部的血液和淋巴循环，促进瘀血、渗出液的吸收和坏死组织的清除，加速组织的修复，防止粘连的形成。</a:t>
            </a:r>
            <a:endParaRPr altLang="zh-CN" dirty="0" sz="1200" lang="en-US">
              <a:solidFill>
                <a:srgbClr val="002060"/>
              </a:solidFill>
              <a:latin typeface="宋体" pitchFamily="2" charset="-122"/>
            </a:endParaRPr>
          </a:p>
          <a:p>
            <a:pPr defTabSz="685630"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dirty="0" sz="1200" lang="zh-CN">
                <a:solidFill>
                  <a:srgbClr val="002060"/>
                </a:solidFill>
                <a:latin typeface="宋体" pitchFamily="2" charset="-122"/>
              </a:rPr>
              <a:t>治疗方法：理疗、按摩、针刺、拔罐、外敷伤药和药物疗法，适当的功能锻等。</a:t>
            </a:r>
            <a:endParaRPr altLang="en-US" dirty="0" sz="1200" lang="zh-CN">
              <a:solidFill>
                <a:srgbClr val="002060"/>
              </a:solidFill>
              <a:sym typeface="微软雅黑" pitchFamily="34" charset="-122"/>
            </a:endParaRPr>
          </a:p>
        </p:txBody>
      </p:sp>
      <p:sp>
        <p:nvSpPr>
          <p:cNvPr id="1048733" name="矩形 21"/>
          <p:cNvSpPr/>
          <p:nvPr/>
        </p:nvSpPr>
        <p:spPr>
          <a:xfrm>
            <a:off x="6660243" y="1923704"/>
            <a:ext cx="734025" cy="335272"/>
          </a:xfrm>
          <a:prstGeom prst="rect"/>
        </p:spPr>
        <p:txBody>
          <a:bodyPr bIns="34286" lIns="68562" rIns="68562" tIns="34286" wrap="none">
            <a:spAutoFit/>
          </a:bodyPr>
          <a:p>
            <a:pPr algn="ctr" defTabSz="685630"/>
            <a:r>
              <a:rPr altLang="en-US" b="1" dirty="0" sz="1600" lang="zh-CN">
                <a:latin typeface="宋体" pitchFamily="2" charset="-122"/>
              </a:rPr>
              <a:t>晚   期</a:t>
            </a:r>
            <a:endParaRPr altLang="zh-CN" b="1" dirty="0" sz="1700" lang="en-US">
              <a:latin typeface="微软雅黑" pitchFamily="34" charset="-122"/>
            </a:endParaRPr>
          </a:p>
        </p:txBody>
      </p:sp>
      <p:sp>
        <p:nvSpPr>
          <p:cNvPr id="1048734" name="矩形 47"/>
          <p:cNvSpPr>
            <a:spLocks noChangeArrowheads="1"/>
          </p:cNvSpPr>
          <p:nvPr/>
        </p:nvSpPr>
        <p:spPr bwMode="auto">
          <a:xfrm>
            <a:off x="5940154" y="2283736"/>
            <a:ext cx="2232248" cy="1656072"/>
          </a:xfrm>
          <a:prstGeom prst="rect"/>
          <a:noFill/>
          <a:ln>
            <a:noFill/>
          </a:ln>
        </p:spPr>
        <p:txBody>
          <a:bodyPr bIns="34286" lIns="68562" rIns="68562" tIns="34286"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indent="-285750" marL="7429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indent="-228600" marL="11430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indent="-228600" marL="16002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indent="-228600" marL="20574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685630"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dirty="0" sz="1400" lang="zh-CN">
                <a:latin typeface="宋体" pitchFamily="2" charset="-122"/>
              </a:rPr>
              <a:t>处理原则：消除瘢痕和组织粘连，恢复和增强肌肉关节的供能。</a:t>
            </a:r>
            <a:endParaRPr altLang="zh-CN" dirty="0" sz="1400" lang="en-US">
              <a:latin typeface="宋体" pitchFamily="2" charset="-122"/>
            </a:endParaRPr>
          </a:p>
          <a:p>
            <a:pPr defTabSz="685630"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dirty="0" sz="1400" lang="zh-CN">
                <a:latin typeface="宋体" pitchFamily="2" charset="-122"/>
              </a:rPr>
              <a:t>治疗方法：按摩、理疗、中药熏洗和功能锻炼。</a:t>
            </a:r>
            <a:endParaRPr altLang="en-US" dirty="0" sz="1400" lang="zh-CN">
              <a:sym typeface="微软雅黑" pitchFamily="34" charset="-122"/>
            </a:endParaRPr>
          </a:p>
        </p:txBody>
      </p:sp>
      <p:sp>
        <p:nvSpPr>
          <p:cNvPr id="1048735" name="矩形 3"/>
          <p:cNvSpPr>
            <a:spLocks noChangeArrowheads="1"/>
          </p:cNvSpPr>
          <p:nvPr/>
        </p:nvSpPr>
        <p:spPr bwMode="auto">
          <a:xfrm>
            <a:off x="929363" y="377440"/>
            <a:ext cx="4201124" cy="601972"/>
          </a:xfrm>
          <a:prstGeom prst="rect"/>
          <a:noFill/>
          <a:ln>
            <a:noFill/>
          </a:ln>
        </p:spPr>
        <p:txBody>
          <a:bodyPr bIns="34286" lIns="68562" rIns="68562" tIns="34286"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indent="-285750" marL="7429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indent="-228600" marL="11430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indent="-228600" marL="16002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indent="-228600" marL="20574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685630">
              <a:spcBef>
                <a:spcPct val="0"/>
              </a:spcBef>
              <a:buNone/>
            </a:pPr>
            <a:r>
              <a:rPr altLang="en-US" dirty="0" lang="zh-CN"/>
              <a:t>急性闭合性软组织损伤</a:t>
            </a:r>
            <a:endParaRPr altLang="en-US" b="1" dirty="0" lang="zh-CN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 advTm="0">
    <p:rand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7"/>
                                        <p:tgtEl>
                                          <p:spTgt spid="1048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1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11"/>
                                        <p:tgtEl>
                                          <p:spTgt spid="3145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dur="500" id="12"/>
                                        <p:tgtEl>
                                          <p:spTgt spid="314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4" nodeType="after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750" id="16"/>
                                        <p:tgtEl>
                                          <p:spTgt spid="1048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750" fill="hold" id="17"/>
                                        <p:tgtEl>
                                          <p:spTgt spid="1048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8"/>
                                        <p:tgtEl>
                                          <p:spTgt spid="1048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9" nodeType="with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750" id="21"/>
                                        <p:tgtEl>
                                          <p:spTgt spid="10487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750" fill="hold" id="22"/>
                                        <p:tgtEl>
                                          <p:spTgt spid="1048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23"/>
                                        <p:tgtEl>
                                          <p:spTgt spid="1048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4" nodeType="with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750" id="26"/>
                                        <p:tgtEl>
                                          <p:spTgt spid="10487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750" fill="hold" id="27"/>
                                        <p:tgtEl>
                                          <p:spTgt spid="1048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28"/>
                                        <p:tgtEl>
                                          <p:spTgt spid="1048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9">
                            <p:stCondLst>
                              <p:cond delay="1750"/>
                            </p:stCondLst>
                            <p:childTnLst>
                              <p:par>
                                <p:cTn fill="hold" grpId="0" id="30" nodeType="afterEffect" presetClass="entr" presetID="14" presetSubtype="1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400" id="32"/>
                                        <p:tgtEl>
                                          <p:spTgt spid="1048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3" nodeType="withEffect" presetClass="entr" presetID="14" presetSubtype="1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400" id="35"/>
                                        <p:tgtEl>
                                          <p:spTgt spid="1048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6" nodeType="withEffect" presetClass="entr" presetID="14" presetSubtype="1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400" id="38"/>
                                        <p:tgtEl>
                                          <p:spTgt spid="1048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9" nodeType="withEffect" presetClass="entr" presetID="14" presetSubtype="1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400" id="41"/>
                                        <p:tgtEl>
                                          <p:spTgt spid="1048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2" nodeType="withEffect" presetClass="entr" presetID="14" presetSubtype="1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400" id="44"/>
                                        <p:tgtEl>
                                          <p:spTgt spid="1048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5" nodeType="withEffect" presetClass="entr" presetID="14" presetSubtype="1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400" id="47"/>
                                        <p:tgtEl>
                                          <p:spTgt spid="1048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6" grpId="0" animBg="1"/>
      <p:bldP spid="1048727" grpId="0" animBg="1"/>
      <p:bldP spid="1048728" grpId="0" animBg="1"/>
      <p:bldP spid="1048729" grpId="0"/>
      <p:bldP spid="1048730" grpId="0"/>
      <p:bldP spid="1048731" grpId="0"/>
      <p:bldP spid="1048732" grpId="0"/>
      <p:bldP spid="1048733" grpId="0"/>
      <p:bldP spid="1048734" grpId="0"/>
      <p:bldP spid="10487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5" name="Rectangle 67"/>
          <p:cNvSpPr/>
          <p:nvPr/>
        </p:nvSpPr>
        <p:spPr>
          <a:xfrm>
            <a:off x="0" y="3769011"/>
            <a:ext cx="9144000" cy="1384461"/>
          </a:xfrm>
          <a:prstGeom prst="rect"/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685749"/>
            <a:endParaRPr dirty="0" sz="2667" lang="en-US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1048756" name="TextBox 65"/>
          <p:cNvSpPr txBox="1"/>
          <p:nvPr/>
        </p:nvSpPr>
        <p:spPr>
          <a:xfrm>
            <a:off x="1206510" y="3937542"/>
            <a:ext cx="423193" cy="253916"/>
          </a:xfrm>
          <a:prstGeom prst="rect"/>
          <a:noFill/>
        </p:spPr>
        <p:txBody>
          <a:bodyPr anchor="ctr" bIns="0" lIns="0" rIns="0" rtlCol="0" tIns="0" wrap="none">
            <a:spAutoFit/>
          </a:bodyPr>
          <a:p>
            <a:pPr algn="ctr" defTabSz="914378">
              <a:spcBef>
                <a:spcPct val="20000"/>
              </a:spcBef>
            </a:pPr>
            <a:r>
              <a:rPr altLang="en-US" b="1" dirty="0" sz="165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保护</a:t>
            </a:r>
            <a:endParaRPr dirty="0" sz="1650"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57" name="TextBox 42"/>
          <p:cNvSpPr txBox="1"/>
          <p:nvPr/>
        </p:nvSpPr>
        <p:spPr>
          <a:xfrm>
            <a:off x="2783212" y="3937542"/>
            <a:ext cx="423193" cy="253916"/>
          </a:xfrm>
          <a:prstGeom prst="rect"/>
          <a:noFill/>
        </p:spPr>
        <p:txBody>
          <a:bodyPr anchor="ctr" bIns="0" lIns="0" rIns="0" rtlCol="0" tIns="0" wrap="none">
            <a:spAutoFit/>
          </a:bodyPr>
          <a:p>
            <a:pPr algn="ctr" defTabSz="914378">
              <a:spcBef>
                <a:spcPct val="20000"/>
              </a:spcBef>
            </a:pPr>
            <a:r>
              <a:rPr altLang="en-US" dirty="0" sz="165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休息</a:t>
            </a:r>
            <a:endParaRPr altLang="zh-CN" dirty="0" sz="1650"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58" name="TextBox 44"/>
          <p:cNvSpPr txBox="1"/>
          <p:nvPr/>
        </p:nvSpPr>
        <p:spPr>
          <a:xfrm>
            <a:off x="4359912" y="3937542"/>
            <a:ext cx="423193" cy="253916"/>
          </a:xfrm>
          <a:prstGeom prst="rect"/>
          <a:noFill/>
        </p:spPr>
        <p:txBody>
          <a:bodyPr anchor="ctr" bIns="0" lIns="0" rIns="0" rtlCol="0" tIns="0" wrap="none">
            <a:spAutoFit/>
          </a:bodyPr>
          <a:p>
            <a:pPr algn="ctr" defTabSz="914378">
              <a:spcBef>
                <a:spcPct val="20000"/>
              </a:spcBef>
            </a:pPr>
            <a:r>
              <a:rPr altLang="en-US" dirty="0" sz="165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冰敷</a:t>
            </a:r>
            <a:endParaRPr altLang="zh-CN" dirty="0" sz="1650"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59" name="TextBox 56"/>
          <p:cNvSpPr txBox="1"/>
          <p:nvPr/>
        </p:nvSpPr>
        <p:spPr>
          <a:xfrm>
            <a:off x="5936613" y="3937542"/>
            <a:ext cx="423193" cy="253916"/>
          </a:xfrm>
          <a:prstGeom prst="rect"/>
          <a:noFill/>
        </p:spPr>
        <p:txBody>
          <a:bodyPr anchor="ctr" bIns="0" lIns="0" rIns="0" rtlCol="0" tIns="0" wrap="none">
            <a:spAutoFit/>
          </a:bodyPr>
          <a:p>
            <a:pPr algn="ctr" defTabSz="914378">
              <a:spcBef>
                <a:spcPct val="20000"/>
              </a:spcBef>
            </a:pPr>
            <a:r>
              <a:rPr altLang="en-US" dirty="0" sz="165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加压</a:t>
            </a:r>
            <a:endParaRPr altLang="zh-CN" dirty="0" sz="1650"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60" name="TextBox 76"/>
          <p:cNvSpPr txBox="1"/>
          <p:nvPr/>
        </p:nvSpPr>
        <p:spPr>
          <a:xfrm>
            <a:off x="7513313" y="3937542"/>
            <a:ext cx="423193" cy="253916"/>
          </a:xfrm>
          <a:prstGeom prst="rect"/>
          <a:noFill/>
          <a:ln>
            <a:noFill/>
          </a:ln>
        </p:spPr>
        <p:txBody>
          <a:bodyPr anchor="ctr" bIns="0" lIns="0" rIns="0" rtlCol="0" tIns="0" wrap="none">
            <a:spAutoFit/>
          </a:bodyPr>
          <a:p>
            <a:pPr algn="ctr" defTabSz="914378">
              <a:spcBef>
                <a:spcPct val="20000"/>
              </a:spcBef>
            </a:pPr>
            <a:r>
              <a:rPr altLang="en-US" dirty="0" sz="165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抬高</a:t>
            </a:r>
            <a:endParaRPr altLang="zh-CN" dirty="0" sz="1650"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45729" name="Straight Connector 85"/>
          <p:cNvCxnSpPr>
            <a:cxnSpLocks/>
          </p:cNvCxnSpPr>
          <p:nvPr/>
        </p:nvCxnSpPr>
        <p:spPr>
          <a:xfrm>
            <a:off x="1418108" y="2826693"/>
            <a:ext cx="0" cy="921712"/>
          </a:xfrm>
          <a:prstGeom prst="line"/>
          <a:ln w="1905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0" name="Straight Connector 88"/>
          <p:cNvCxnSpPr>
            <a:cxnSpLocks/>
          </p:cNvCxnSpPr>
          <p:nvPr/>
        </p:nvCxnSpPr>
        <p:spPr>
          <a:xfrm>
            <a:off x="2994808" y="2462001"/>
            <a:ext cx="0" cy="1286404"/>
          </a:xfrm>
          <a:prstGeom prst="line"/>
          <a:ln w="1905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1" name="Straight Connector 90"/>
          <p:cNvCxnSpPr>
            <a:cxnSpLocks/>
          </p:cNvCxnSpPr>
          <p:nvPr/>
        </p:nvCxnSpPr>
        <p:spPr>
          <a:xfrm>
            <a:off x="4571508" y="2218164"/>
            <a:ext cx="0" cy="1530242"/>
          </a:xfrm>
          <a:prstGeom prst="line"/>
          <a:ln w="1905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2" name="Straight Connector 92"/>
          <p:cNvCxnSpPr>
            <a:cxnSpLocks/>
          </p:cNvCxnSpPr>
          <p:nvPr/>
        </p:nvCxnSpPr>
        <p:spPr>
          <a:xfrm>
            <a:off x="7724909" y="2826693"/>
            <a:ext cx="0" cy="921712"/>
          </a:xfrm>
          <a:prstGeom prst="line"/>
          <a:ln w="1905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3" name="Straight Connector 93"/>
          <p:cNvCxnSpPr>
            <a:cxnSpLocks/>
          </p:cNvCxnSpPr>
          <p:nvPr/>
        </p:nvCxnSpPr>
        <p:spPr>
          <a:xfrm>
            <a:off x="6148208" y="2462001"/>
            <a:ext cx="0" cy="1286404"/>
          </a:xfrm>
          <a:prstGeom prst="line"/>
          <a:ln w="1905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61" name="Round Same Side Corner Rectangle 153"/>
          <p:cNvSpPr/>
          <p:nvPr/>
        </p:nvSpPr>
        <p:spPr>
          <a:xfrm>
            <a:off x="797077" y="3154842"/>
            <a:ext cx="1242065" cy="288035"/>
          </a:xfrm>
          <a:prstGeom prst="round2SameRect"/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685749"/>
            <a:r>
              <a:rPr altLang="zh-CN" b="1" dirty="0" sz="1200" lang="en-US" err="1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teP-proction</a:t>
            </a:r>
            <a:endParaRPr b="1" dirty="0" sz="1200" lang="en-US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62" name="Round Same Side Corner Rectangle 154"/>
          <p:cNvSpPr/>
          <p:nvPr/>
        </p:nvSpPr>
        <p:spPr>
          <a:xfrm>
            <a:off x="2373776" y="2982021"/>
            <a:ext cx="1242065" cy="288035"/>
          </a:xfrm>
          <a:prstGeom prst="round2SameRect"/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685749"/>
            <a:r>
              <a:rPr altLang="zh-CN" b="1" dirty="0" sz="1200" lang="en-US">
                <a:solidFill>
                  <a:srgbClr val="00B4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R-rest</a:t>
            </a:r>
          </a:p>
        </p:txBody>
      </p:sp>
      <p:sp>
        <p:nvSpPr>
          <p:cNvPr id="1048763" name="Round Same Side Corner Rectangle 155"/>
          <p:cNvSpPr/>
          <p:nvPr/>
        </p:nvSpPr>
        <p:spPr>
          <a:xfrm>
            <a:off x="3950476" y="2716493"/>
            <a:ext cx="1242065" cy="288035"/>
          </a:xfrm>
          <a:prstGeom prst="round2SameRect"/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685749"/>
            <a:r>
              <a:rPr altLang="zh-CN" b="1" dirty="0" sz="1200" lang="en-US">
                <a:solidFill>
                  <a:srgbClr val="00B4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I-ice</a:t>
            </a:r>
          </a:p>
        </p:txBody>
      </p:sp>
      <p:sp>
        <p:nvSpPr>
          <p:cNvPr id="1048764" name="Round Same Side Corner Rectangle 156"/>
          <p:cNvSpPr/>
          <p:nvPr/>
        </p:nvSpPr>
        <p:spPr>
          <a:xfrm>
            <a:off x="5428172" y="2962612"/>
            <a:ext cx="1376073" cy="288035"/>
          </a:xfrm>
          <a:prstGeom prst="round2SameRect"/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685749"/>
            <a:r>
              <a:rPr altLang="zh-CN" b="1" dirty="0" sz="1200" lang="en-US">
                <a:solidFill>
                  <a:srgbClr val="00B4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C-compression</a:t>
            </a:r>
          </a:p>
        </p:txBody>
      </p:sp>
      <p:sp>
        <p:nvSpPr>
          <p:cNvPr id="1048765" name="Round Same Side Corner Rectangle 157"/>
          <p:cNvSpPr/>
          <p:nvPr/>
        </p:nvSpPr>
        <p:spPr>
          <a:xfrm>
            <a:off x="7103877" y="3154842"/>
            <a:ext cx="1242065" cy="288035"/>
          </a:xfrm>
          <a:prstGeom prst="round2SameRect"/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685749"/>
            <a:r>
              <a:rPr altLang="zh-CN" b="1" dirty="0" sz="1200" lang="en-US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E-eleration</a:t>
            </a:r>
          </a:p>
        </p:txBody>
      </p:sp>
      <p:grpSp>
        <p:nvGrpSpPr>
          <p:cNvPr id="168" name="组合 39"/>
          <p:cNvGrpSpPr/>
          <p:nvPr/>
        </p:nvGrpSpPr>
        <p:grpSpPr>
          <a:xfrm>
            <a:off x="1013108" y="2017348"/>
            <a:ext cx="810000" cy="810000"/>
            <a:chOff x="2860786" y="2746714"/>
            <a:chExt cx="1248842" cy="1248840"/>
          </a:xfrm>
        </p:grpSpPr>
        <p:sp>
          <p:nvSpPr>
            <p:cNvPr id="1048766" name="椭圆 40"/>
            <p:cNvSpPr>
              <a:spLocks noChangeAspect="1"/>
            </p:cNvSpPr>
            <p:nvPr/>
          </p:nvSpPr>
          <p:spPr>
            <a:xfrm>
              <a:off x="2860786" y="2746714"/>
              <a:ext cx="1248842" cy="1248840"/>
            </a:xfrm>
            <a:prstGeom prst="ellipse"/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49"/>
              <a:endParaRPr altLang="en-US" dirty="0" sz="1867" 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69" name="组合 41"/>
            <p:cNvGrpSpPr>
              <a:grpSpLocks noChangeAspect="1"/>
            </p:cNvGrpSpPr>
            <p:nvPr/>
          </p:nvGrpSpPr>
          <p:grpSpPr>
            <a:xfrm>
              <a:off x="3195238" y="3129706"/>
              <a:ext cx="579938" cy="482856"/>
              <a:chOff x="521255" y="5321301"/>
              <a:chExt cx="360363" cy="300038"/>
            </a:xfrm>
            <a:solidFill>
              <a:srgbClr val="9DA8B1"/>
            </a:solidFill>
          </p:grpSpPr>
          <p:sp>
            <p:nvSpPr>
              <p:cNvPr id="1048767" name="Freeform 342"/>
              <p:cNvSpPr/>
              <p:nvPr/>
            </p:nvSpPr>
            <p:spPr bwMode="auto">
              <a:xfrm>
                <a:off x="575230" y="5373689"/>
                <a:ext cx="252413" cy="195263"/>
              </a:xfrm>
              <a:custGeom>
                <a:avLst/>
                <a:gdLst>
                  <a:gd name="T0" fmla="*/ 12 w 159"/>
                  <a:gd name="T1" fmla="*/ 75 h 123"/>
                  <a:gd name="T2" fmla="*/ 28 w 159"/>
                  <a:gd name="T3" fmla="*/ 64 h 123"/>
                  <a:gd name="T4" fmla="*/ 52 w 159"/>
                  <a:gd name="T5" fmla="*/ 92 h 123"/>
                  <a:gd name="T6" fmla="*/ 80 w 159"/>
                  <a:gd name="T7" fmla="*/ 32 h 123"/>
                  <a:gd name="T8" fmla="*/ 110 w 159"/>
                  <a:gd name="T9" fmla="*/ 123 h 123"/>
                  <a:gd name="T10" fmla="*/ 136 w 159"/>
                  <a:gd name="T11" fmla="*/ 59 h 123"/>
                  <a:gd name="T12" fmla="*/ 147 w 159"/>
                  <a:gd name="T13" fmla="*/ 85 h 123"/>
                  <a:gd name="T14" fmla="*/ 159 w 159"/>
                  <a:gd name="T15" fmla="*/ 83 h 123"/>
                  <a:gd name="T16" fmla="*/ 136 w 159"/>
                  <a:gd name="T17" fmla="*/ 29 h 123"/>
                  <a:gd name="T18" fmla="*/ 111 w 159"/>
                  <a:gd name="T19" fmla="*/ 89 h 123"/>
                  <a:gd name="T20" fmla="*/ 81 w 159"/>
                  <a:gd name="T21" fmla="*/ 0 h 123"/>
                  <a:gd name="T22" fmla="*/ 49 w 159"/>
                  <a:gd name="T23" fmla="*/ 72 h 123"/>
                  <a:gd name="T24" fmla="*/ 31 w 159"/>
                  <a:gd name="T25" fmla="*/ 50 h 123"/>
                  <a:gd name="T26" fmla="*/ 0 w 159"/>
                  <a:gd name="T27" fmla="*/ 72 h 123"/>
                  <a:gd name="T28" fmla="*/ 8 w 159"/>
                  <a:gd name="T29" fmla="*/ 78 h 123"/>
                  <a:gd name="T30" fmla="*/ 12 w 159"/>
                  <a:gd name="T31" fmla="*/ 7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9" h="123">
                    <a:moveTo>
                      <a:pt x="12" y="75"/>
                    </a:moveTo>
                    <a:lnTo>
                      <a:pt x="28" y="64"/>
                    </a:lnTo>
                    <a:lnTo>
                      <a:pt x="52" y="92"/>
                    </a:lnTo>
                    <a:lnTo>
                      <a:pt x="80" y="32"/>
                    </a:lnTo>
                    <a:lnTo>
                      <a:pt x="110" y="123"/>
                    </a:lnTo>
                    <a:lnTo>
                      <a:pt x="136" y="59"/>
                    </a:lnTo>
                    <a:lnTo>
                      <a:pt x="147" y="85"/>
                    </a:lnTo>
                    <a:lnTo>
                      <a:pt x="159" y="83"/>
                    </a:lnTo>
                    <a:lnTo>
                      <a:pt x="136" y="29"/>
                    </a:lnTo>
                    <a:lnTo>
                      <a:pt x="111" y="89"/>
                    </a:lnTo>
                    <a:lnTo>
                      <a:pt x="81" y="0"/>
                    </a:lnTo>
                    <a:lnTo>
                      <a:pt x="49" y="72"/>
                    </a:lnTo>
                    <a:lnTo>
                      <a:pt x="31" y="50"/>
                    </a:lnTo>
                    <a:lnTo>
                      <a:pt x="0" y="72"/>
                    </a:lnTo>
                    <a:lnTo>
                      <a:pt x="8" y="78"/>
                    </a:lnTo>
                    <a:lnTo>
                      <a:pt x="12" y="75"/>
                    </a:lnTo>
                    <a:close/>
                  </a:path>
                </a:pathLst>
              </a:custGeom>
              <a:solidFill>
                <a:srgbClr val="ED7D31"/>
              </a:solidFill>
              <a:ln>
                <a:noFill/>
              </a:ln>
            </p:spPr>
            <p:txBody>
              <a:bodyPr anchor="t" anchorCtr="0" bIns="45720" compatLnSpc="1" lIns="91440" numCol="1" rIns="91440" tIns="45720" vert="horz" wrap="square">
                <a:prstTxWarp prst="textNoShape"/>
              </a:bodyPr>
              <a:p>
                <a:pPr defTabSz="685749"/>
                <a:endParaRPr altLang="en-US" dirty="0" sz="1867" lang="zh-CN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48768" name="Freeform 343"/>
              <p:cNvSpPr>
                <a:spLocks noEditPoints="1"/>
              </p:cNvSpPr>
              <p:nvPr/>
            </p:nvSpPr>
            <p:spPr bwMode="auto">
              <a:xfrm>
                <a:off x="521255" y="5321301"/>
                <a:ext cx="360363" cy="300038"/>
              </a:xfrm>
              <a:custGeom>
                <a:avLst/>
                <a:gdLst>
                  <a:gd name="T0" fmla="*/ 0 w 227"/>
                  <a:gd name="T1" fmla="*/ 0 h 189"/>
                  <a:gd name="T2" fmla="*/ 0 w 227"/>
                  <a:gd name="T3" fmla="*/ 189 h 189"/>
                  <a:gd name="T4" fmla="*/ 227 w 227"/>
                  <a:gd name="T5" fmla="*/ 189 h 189"/>
                  <a:gd name="T6" fmla="*/ 227 w 227"/>
                  <a:gd name="T7" fmla="*/ 0 h 189"/>
                  <a:gd name="T8" fmla="*/ 0 w 227"/>
                  <a:gd name="T9" fmla="*/ 0 h 189"/>
                  <a:gd name="T10" fmla="*/ 205 w 227"/>
                  <a:gd name="T11" fmla="*/ 167 h 189"/>
                  <a:gd name="T12" fmla="*/ 22 w 227"/>
                  <a:gd name="T13" fmla="*/ 167 h 189"/>
                  <a:gd name="T14" fmla="*/ 22 w 227"/>
                  <a:gd name="T15" fmla="*/ 22 h 189"/>
                  <a:gd name="T16" fmla="*/ 205 w 227"/>
                  <a:gd name="T17" fmla="*/ 22 h 189"/>
                  <a:gd name="T18" fmla="*/ 205 w 227"/>
                  <a:gd name="T19" fmla="*/ 167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189">
                    <a:moveTo>
                      <a:pt x="0" y="0"/>
                    </a:moveTo>
                    <a:lnTo>
                      <a:pt x="0" y="189"/>
                    </a:lnTo>
                    <a:lnTo>
                      <a:pt x="227" y="189"/>
                    </a:lnTo>
                    <a:lnTo>
                      <a:pt x="227" y="0"/>
                    </a:lnTo>
                    <a:lnTo>
                      <a:pt x="0" y="0"/>
                    </a:lnTo>
                    <a:close/>
                    <a:moveTo>
                      <a:pt x="205" y="167"/>
                    </a:moveTo>
                    <a:lnTo>
                      <a:pt x="22" y="167"/>
                    </a:lnTo>
                    <a:lnTo>
                      <a:pt x="22" y="22"/>
                    </a:lnTo>
                    <a:lnTo>
                      <a:pt x="205" y="22"/>
                    </a:lnTo>
                    <a:lnTo>
                      <a:pt x="205" y="167"/>
                    </a:lnTo>
                    <a:close/>
                  </a:path>
                </a:pathLst>
              </a:custGeom>
              <a:solidFill>
                <a:srgbClr val="FF66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anchor="t" anchorCtr="0" bIns="45720" compatLnSpc="1" lIns="91440" numCol="1" rIns="91440" tIns="45720" vert="horz" wrap="square">
                <a:prstTxWarp prst="textNoShape"/>
              </a:bodyPr>
              <a:p>
                <a:pPr defTabSz="685749"/>
                <a:endParaRPr altLang="en-US" sz="1867" lang="zh-CN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70" name="组合 44"/>
          <p:cNvGrpSpPr/>
          <p:nvPr/>
        </p:nvGrpSpPr>
        <p:grpSpPr>
          <a:xfrm>
            <a:off x="2589808" y="1656574"/>
            <a:ext cx="810000" cy="810000"/>
            <a:chOff x="4587607" y="2746710"/>
            <a:chExt cx="1248842" cy="1248840"/>
          </a:xfrm>
          <a:solidFill>
            <a:schemeClr val="bg1">
              <a:lumMod val="65000"/>
            </a:schemeClr>
          </a:solidFill>
        </p:grpSpPr>
        <p:sp>
          <p:nvSpPr>
            <p:cNvPr id="1048769" name="椭圆 45"/>
            <p:cNvSpPr>
              <a:spLocks noChangeAspect="1"/>
            </p:cNvSpPr>
            <p:nvPr/>
          </p:nvSpPr>
          <p:spPr>
            <a:xfrm>
              <a:off x="4587607" y="2746710"/>
              <a:ext cx="1248842" cy="1248840"/>
            </a:xfrm>
            <a:prstGeom prst="ellipse"/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49"/>
              <a:endParaRPr altLang="en-US" dirty="0" sz="1867" 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48770" name="Freeform 195"/>
            <p:cNvSpPr>
              <a:spLocks noChangeAspect="1" noEditPoints="1"/>
            </p:cNvSpPr>
            <p:nvPr/>
          </p:nvSpPr>
          <p:spPr bwMode="auto">
            <a:xfrm>
              <a:off x="4892490" y="3112457"/>
              <a:ext cx="639076" cy="517346"/>
            </a:xfrm>
            <a:custGeom>
              <a:avLst/>
              <a:gdLst>
                <a:gd name="T0" fmla="*/ 201 w 252"/>
                <a:gd name="T1" fmla="*/ 52 h 204"/>
                <a:gd name="T2" fmla="*/ 201 w 252"/>
                <a:gd name="T3" fmla="*/ 0 h 204"/>
                <a:gd name="T4" fmla="*/ 0 w 252"/>
                <a:gd name="T5" fmla="*/ 0 h 204"/>
                <a:gd name="T6" fmla="*/ 0 w 252"/>
                <a:gd name="T7" fmla="*/ 152 h 204"/>
                <a:gd name="T8" fmla="*/ 51 w 252"/>
                <a:gd name="T9" fmla="*/ 152 h 204"/>
                <a:gd name="T10" fmla="*/ 51 w 252"/>
                <a:gd name="T11" fmla="*/ 204 h 204"/>
                <a:gd name="T12" fmla="*/ 252 w 252"/>
                <a:gd name="T13" fmla="*/ 204 h 204"/>
                <a:gd name="T14" fmla="*/ 252 w 252"/>
                <a:gd name="T15" fmla="*/ 52 h 204"/>
                <a:gd name="T16" fmla="*/ 201 w 252"/>
                <a:gd name="T17" fmla="*/ 52 h 204"/>
                <a:gd name="T18" fmla="*/ 25 w 252"/>
                <a:gd name="T19" fmla="*/ 127 h 204"/>
                <a:gd name="T20" fmla="*/ 25 w 252"/>
                <a:gd name="T21" fmla="*/ 25 h 204"/>
                <a:gd name="T22" fmla="*/ 176 w 252"/>
                <a:gd name="T23" fmla="*/ 25 h 204"/>
                <a:gd name="T24" fmla="*/ 176 w 252"/>
                <a:gd name="T25" fmla="*/ 52 h 204"/>
                <a:gd name="T26" fmla="*/ 51 w 252"/>
                <a:gd name="T27" fmla="*/ 52 h 204"/>
                <a:gd name="T28" fmla="*/ 51 w 252"/>
                <a:gd name="T29" fmla="*/ 127 h 204"/>
                <a:gd name="T30" fmla="*/ 25 w 252"/>
                <a:gd name="T31" fmla="*/ 127 h 204"/>
                <a:gd name="T32" fmla="*/ 76 w 252"/>
                <a:gd name="T33" fmla="*/ 77 h 204"/>
                <a:gd name="T34" fmla="*/ 227 w 252"/>
                <a:gd name="T35" fmla="*/ 77 h 204"/>
                <a:gd name="T36" fmla="*/ 227 w 252"/>
                <a:gd name="T37" fmla="*/ 179 h 204"/>
                <a:gd name="T38" fmla="*/ 76 w 252"/>
                <a:gd name="T39" fmla="*/ 179 h 204"/>
                <a:gd name="T40" fmla="*/ 76 w 252"/>
                <a:gd name="T41" fmla="*/ 7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4">
                  <a:moveTo>
                    <a:pt x="201" y="52"/>
                  </a:moveTo>
                  <a:lnTo>
                    <a:pt x="201" y="0"/>
                  </a:lnTo>
                  <a:lnTo>
                    <a:pt x="0" y="0"/>
                  </a:lnTo>
                  <a:lnTo>
                    <a:pt x="0" y="152"/>
                  </a:lnTo>
                  <a:lnTo>
                    <a:pt x="51" y="152"/>
                  </a:lnTo>
                  <a:lnTo>
                    <a:pt x="51" y="204"/>
                  </a:lnTo>
                  <a:lnTo>
                    <a:pt x="252" y="204"/>
                  </a:lnTo>
                  <a:lnTo>
                    <a:pt x="252" y="52"/>
                  </a:lnTo>
                  <a:lnTo>
                    <a:pt x="201" y="52"/>
                  </a:lnTo>
                  <a:close/>
                  <a:moveTo>
                    <a:pt x="25" y="127"/>
                  </a:moveTo>
                  <a:lnTo>
                    <a:pt x="25" y="25"/>
                  </a:lnTo>
                  <a:lnTo>
                    <a:pt x="176" y="25"/>
                  </a:lnTo>
                  <a:lnTo>
                    <a:pt x="176" y="52"/>
                  </a:lnTo>
                  <a:lnTo>
                    <a:pt x="51" y="52"/>
                  </a:lnTo>
                  <a:lnTo>
                    <a:pt x="51" y="127"/>
                  </a:lnTo>
                  <a:lnTo>
                    <a:pt x="25" y="127"/>
                  </a:lnTo>
                  <a:close/>
                  <a:moveTo>
                    <a:pt x="76" y="77"/>
                  </a:moveTo>
                  <a:lnTo>
                    <a:pt x="227" y="77"/>
                  </a:lnTo>
                  <a:lnTo>
                    <a:pt x="227" y="179"/>
                  </a:lnTo>
                  <a:lnTo>
                    <a:pt x="76" y="179"/>
                  </a:lnTo>
                  <a:lnTo>
                    <a:pt x="76" y="77"/>
                  </a:lnTo>
                  <a:close/>
                </a:path>
              </a:pathLst>
            </a:custGeom>
            <a:solidFill>
              <a:srgbClr val="00B4C3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pPr defTabSz="685749"/>
              <a:endParaRPr altLang="en-US" sz="1867" lang="zh-CN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1" name="组合 47"/>
          <p:cNvGrpSpPr/>
          <p:nvPr/>
        </p:nvGrpSpPr>
        <p:grpSpPr>
          <a:xfrm>
            <a:off x="4166508" y="1408100"/>
            <a:ext cx="810000" cy="810000"/>
            <a:chOff x="6385868" y="2746710"/>
            <a:chExt cx="1248842" cy="1248840"/>
          </a:xfrm>
        </p:grpSpPr>
        <p:sp>
          <p:nvSpPr>
            <p:cNvPr id="1048771" name="椭圆 48"/>
            <p:cNvSpPr>
              <a:spLocks noChangeAspect="1"/>
            </p:cNvSpPr>
            <p:nvPr/>
          </p:nvSpPr>
          <p:spPr>
            <a:xfrm>
              <a:off x="6385868" y="2746710"/>
              <a:ext cx="1248842" cy="1248840"/>
            </a:xfrm>
            <a:prstGeom prst="ellipse"/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49"/>
              <a:endParaRPr altLang="en-US" dirty="0" sz="1867" 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72" name="组合 49"/>
            <p:cNvGrpSpPr>
              <a:grpSpLocks noChangeAspect="1"/>
            </p:cNvGrpSpPr>
            <p:nvPr/>
          </p:nvGrpSpPr>
          <p:grpSpPr>
            <a:xfrm>
              <a:off x="6688386" y="3129702"/>
              <a:ext cx="643807" cy="482856"/>
              <a:chOff x="17463" y="6819899"/>
              <a:chExt cx="400050" cy="300038"/>
            </a:xfrm>
            <a:solidFill>
              <a:srgbClr val="9DA8B1"/>
            </a:solidFill>
          </p:grpSpPr>
          <p:sp>
            <p:nvSpPr>
              <p:cNvPr id="1048772" name="Rectangle 426"/>
              <p:cNvSpPr>
                <a:spLocks noChangeArrowheads="1"/>
              </p:cNvSpPr>
              <p:nvPr/>
            </p:nvSpPr>
            <p:spPr bwMode="auto">
              <a:xfrm>
                <a:off x="88900" y="6991349"/>
                <a:ext cx="31750" cy="69850"/>
              </a:xfrm>
              <a:prstGeom prst="rect"/>
              <a:solidFill>
                <a:srgbClr val="00B0F0"/>
              </a:solidFill>
              <a:ln>
                <a:noFill/>
              </a:ln>
            </p:spPr>
            <p:txBody>
              <a:bodyPr anchor="t" anchorCtr="0" bIns="45720" compatLnSpc="1" lIns="91440" numCol="1" rIns="91440" tIns="45720" vert="horz" wrap="square">
                <a:prstTxWarp prst="textNoShape"/>
              </a:bodyPr>
              <a:p>
                <a:pPr defTabSz="685749"/>
                <a:endParaRPr altLang="en-US" sz="1867" lang="zh-CN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48773" name="Rectangle 427"/>
              <p:cNvSpPr>
                <a:spLocks noChangeArrowheads="1"/>
              </p:cNvSpPr>
              <p:nvPr/>
            </p:nvSpPr>
            <p:spPr bwMode="auto">
              <a:xfrm>
                <a:off x="144463" y="6911974"/>
                <a:ext cx="33338" cy="149225"/>
              </a:xfrm>
              <a:prstGeom prst="rect"/>
              <a:solidFill>
                <a:srgbClr val="00B0F0"/>
              </a:solidFill>
              <a:ln>
                <a:noFill/>
              </a:ln>
            </p:spPr>
            <p:txBody>
              <a:bodyPr anchor="t" anchorCtr="0" bIns="45720" compatLnSpc="1" lIns="91440" numCol="1" rIns="91440" tIns="45720" vert="horz" wrap="square">
                <a:prstTxWarp prst="textNoShape"/>
              </a:bodyPr>
              <a:p>
                <a:pPr defTabSz="685749"/>
                <a:endParaRPr altLang="en-US" sz="1867" lang="zh-CN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48774" name="Rectangle 428"/>
              <p:cNvSpPr>
                <a:spLocks noChangeArrowheads="1"/>
              </p:cNvSpPr>
              <p:nvPr/>
            </p:nvSpPr>
            <p:spPr bwMode="auto">
              <a:xfrm>
                <a:off x="200025" y="6946899"/>
                <a:ext cx="33338" cy="114300"/>
              </a:xfrm>
              <a:prstGeom prst="rect"/>
              <a:solidFill>
                <a:srgbClr val="00B0F0"/>
              </a:solidFill>
              <a:ln>
                <a:noFill/>
              </a:ln>
            </p:spPr>
            <p:txBody>
              <a:bodyPr anchor="t" anchorCtr="0" bIns="45720" compatLnSpc="1" lIns="91440" numCol="1" rIns="91440" tIns="45720" vert="horz" wrap="square">
                <a:prstTxWarp prst="textNoShape"/>
              </a:bodyPr>
              <a:p>
                <a:pPr defTabSz="685749"/>
                <a:endParaRPr altLang="en-US" sz="1867" lang="zh-CN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48775" name="Rectangle 429"/>
              <p:cNvSpPr>
                <a:spLocks noChangeArrowheads="1"/>
              </p:cNvSpPr>
              <p:nvPr/>
            </p:nvSpPr>
            <p:spPr bwMode="auto">
              <a:xfrm>
                <a:off x="257175" y="7024687"/>
                <a:ext cx="31750" cy="36513"/>
              </a:xfrm>
              <a:prstGeom prst="rect"/>
              <a:solidFill>
                <a:srgbClr val="00B0F0"/>
              </a:solidFill>
              <a:ln>
                <a:noFill/>
              </a:ln>
            </p:spPr>
            <p:txBody>
              <a:bodyPr anchor="t" anchorCtr="0" bIns="45720" compatLnSpc="1" lIns="91440" numCol="1" rIns="91440" tIns="45720" vert="horz" wrap="square">
                <a:prstTxWarp prst="textNoShape"/>
              </a:bodyPr>
              <a:p>
                <a:pPr defTabSz="685749"/>
                <a:endParaRPr altLang="en-US" sz="1867" lang="zh-CN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48776" name="Rectangle 430"/>
              <p:cNvSpPr>
                <a:spLocks noChangeArrowheads="1"/>
              </p:cNvSpPr>
              <p:nvPr/>
            </p:nvSpPr>
            <p:spPr bwMode="auto">
              <a:xfrm>
                <a:off x="312738" y="6883399"/>
                <a:ext cx="33338" cy="177800"/>
              </a:xfrm>
              <a:prstGeom prst="rect"/>
              <a:solidFill>
                <a:srgbClr val="00B0F0"/>
              </a:solidFill>
              <a:ln>
                <a:noFill/>
              </a:ln>
            </p:spPr>
            <p:txBody>
              <a:bodyPr anchor="t" anchorCtr="0" bIns="45720" compatLnSpc="1" lIns="91440" numCol="1" rIns="91440" tIns="45720" vert="horz" wrap="square">
                <a:prstTxWarp prst="textNoShape"/>
              </a:bodyPr>
              <a:p>
                <a:pPr defTabSz="685749"/>
                <a:endParaRPr altLang="en-US" sz="1867" lang="zh-CN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48777" name="Freeform 431"/>
              <p:cNvSpPr>
                <a:spLocks noEditPoints="1"/>
              </p:cNvSpPr>
              <p:nvPr/>
            </p:nvSpPr>
            <p:spPr bwMode="auto">
              <a:xfrm>
                <a:off x="17463" y="6819899"/>
                <a:ext cx="400050" cy="300038"/>
              </a:xfrm>
              <a:custGeom>
                <a:avLst/>
                <a:gdLst>
                  <a:gd name="T0" fmla="*/ 0 w 252"/>
                  <a:gd name="T1" fmla="*/ 0 h 189"/>
                  <a:gd name="T2" fmla="*/ 0 w 252"/>
                  <a:gd name="T3" fmla="*/ 189 h 189"/>
                  <a:gd name="T4" fmla="*/ 252 w 252"/>
                  <a:gd name="T5" fmla="*/ 189 h 189"/>
                  <a:gd name="T6" fmla="*/ 252 w 252"/>
                  <a:gd name="T7" fmla="*/ 0 h 189"/>
                  <a:gd name="T8" fmla="*/ 0 w 252"/>
                  <a:gd name="T9" fmla="*/ 0 h 189"/>
                  <a:gd name="T10" fmla="*/ 231 w 252"/>
                  <a:gd name="T11" fmla="*/ 168 h 189"/>
                  <a:gd name="T12" fmla="*/ 21 w 252"/>
                  <a:gd name="T13" fmla="*/ 168 h 189"/>
                  <a:gd name="T14" fmla="*/ 21 w 252"/>
                  <a:gd name="T15" fmla="*/ 21 h 189"/>
                  <a:gd name="T16" fmla="*/ 231 w 252"/>
                  <a:gd name="T17" fmla="*/ 21 h 189"/>
                  <a:gd name="T18" fmla="*/ 231 w 252"/>
                  <a:gd name="T19" fmla="*/ 168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2" h="189">
                    <a:moveTo>
                      <a:pt x="0" y="0"/>
                    </a:moveTo>
                    <a:lnTo>
                      <a:pt x="0" y="189"/>
                    </a:lnTo>
                    <a:lnTo>
                      <a:pt x="252" y="189"/>
                    </a:lnTo>
                    <a:lnTo>
                      <a:pt x="252" y="0"/>
                    </a:lnTo>
                    <a:lnTo>
                      <a:pt x="0" y="0"/>
                    </a:lnTo>
                    <a:close/>
                    <a:moveTo>
                      <a:pt x="231" y="168"/>
                    </a:moveTo>
                    <a:lnTo>
                      <a:pt x="21" y="168"/>
                    </a:lnTo>
                    <a:lnTo>
                      <a:pt x="21" y="21"/>
                    </a:lnTo>
                    <a:lnTo>
                      <a:pt x="231" y="21"/>
                    </a:lnTo>
                    <a:lnTo>
                      <a:pt x="231" y="168"/>
                    </a:lnTo>
                    <a:close/>
                  </a:path>
                </a:pathLst>
              </a:custGeom>
              <a:solidFill>
                <a:srgbClr val="00B4C3"/>
              </a:solidFill>
              <a:ln>
                <a:noFill/>
              </a:ln>
            </p:spPr>
            <p:txBody>
              <a:bodyPr anchor="t" anchorCtr="0" bIns="45720" compatLnSpc="1" lIns="91440" numCol="1" rIns="91440" tIns="45720" vert="horz" wrap="square">
                <a:prstTxWarp prst="textNoShape"/>
              </a:bodyPr>
              <a:p>
                <a:pPr defTabSz="685749"/>
                <a:endParaRPr altLang="en-US" sz="1867" lang="zh-CN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73" name="组合 56"/>
          <p:cNvGrpSpPr/>
          <p:nvPr/>
        </p:nvGrpSpPr>
        <p:grpSpPr>
          <a:xfrm>
            <a:off x="5743208" y="1656574"/>
            <a:ext cx="810000" cy="810000"/>
            <a:chOff x="8141267" y="2746712"/>
            <a:chExt cx="1248840" cy="1248840"/>
          </a:xfrm>
          <a:solidFill>
            <a:schemeClr val="bg1">
              <a:lumMod val="65000"/>
            </a:schemeClr>
          </a:solidFill>
        </p:grpSpPr>
        <p:sp>
          <p:nvSpPr>
            <p:cNvPr id="1048778" name="椭圆 57"/>
            <p:cNvSpPr>
              <a:spLocks noChangeAspect="1"/>
            </p:cNvSpPr>
            <p:nvPr/>
          </p:nvSpPr>
          <p:spPr>
            <a:xfrm flipH="1">
              <a:off x="8141267" y="2746712"/>
              <a:ext cx="1248840" cy="1248840"/>
            </a:xfrm>
            <a:prstGeom prst="ellipse"/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49"/>
              <a:endParaRPr altLang="en-US" sz="1867" 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74" name="组合 58"/>
            <p:cNvGrpSpPr>
              <a:grpSpLocks noChangeAspect="1"/>
            </p:cNvGrpSpPr>
            <p:nvPr/>
          </p:nvGrpSpPr>
          <p:grpSpPr>
            <a:xfrm>
              <a:off x="8467452" y="3129704"/>
              <a:ext cx="596471" cy="482856"/>
              <a:chOff x="12042775" y="6005512"/>
              <a:chExt cx="400050" cy="323850"/>
            </a:xfrm>
            <a:grpFill/>
          </p:grpSpPr>
          <p:sp>
            <p:nvSpPr>
              <p:cNvPr id="1048779" name="Freeform 367"/>
              <p:cNvSpPr>
                <a:spLocks noEditPoints="1"/>
              </p:cNvSpPr>
              <p:nvPr/>
            </p:nvSpPr>
            <p:spPr bwMode="auto">
              <a:xfrm>
                <a:off x="12042775" y="6005512"/>
                <a:ext cx="400050" cy="323850"/>
              </a:xfrm>
              <a:custGeom>
                <a:avLst/>
                <a:gdLst>
                  <a:gd name="T0" fmla="*/ 0 w 252"/>
                  <a:gd name="T1" fmla="*/ 0 h 204"/>
                  <a:gd name="T2" fmla="*/ 0 w 252"/>
                  <a:gd name="T3" fmla="*/ 204 h 204"/>
                  <a:gd name="T4" fmla="*/ 252 w 252"/>
                  <a:gd name="T5" fmla="*/ 204 h 204"/>
                  <a:gd name="T6" fmla="*/ 252 w 252"/>
                  <a:gd name="T7" fmla="*/ 0 h 204"/>
                  <a:gd name="T8" fmla="*/ 0 w 252"/>
                  <a:gd name="T9" fmla="*/ 0 h 204"/>
                  <a:gd name="T10" fmla="*/ 231 w 252"/>
                  <a:gd name="T11" fmla="*/ 183 h 204"/>
                  <a:gd name="T12" fmla="*/ 21 w 252"/>
                  <a:gd name="T13" fmla="*/ 183 h 204"/>
                  <a:gd name="T14" fmla="*/ 21 w 252"/>
                  <a:gd name="T15" fmla="*/ 21 h 204"/>
                  <a:gd name="T16" fmla="*/ 231 w 252"/>
                  <a:gd name="T17" fmla="*/ 21 h 204"/>
                  <a:gd name="T18" fmla="*/ 231 w 252"/>
                  <a:gd name="T19" fmla="*/ 183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2" h="204">
                    <a:moveTo>
                      <a:pt x="0" y="0"/>
                    </a:moveTo>
                    <a:lnTo>
                      <a:pt x="0" y="204"/>
                    </a:lnTo>
                    <a:lnTo>
                      <a:pt x="252" y="204"/>
                    </a:lnTo>
                    <a:lnTo>
                      <a:pt x="252" y="0"/>
                    </a:lnTo>
                    <a:lnTo>
                      <a:pt x="0" y="0"/>
                    </a:lnTo>
                    <a:close/>
                    <a:moveTo>
                      <a:pt x="231" y="183"/>
                    </a:moveTo>
                    <a:lnTo>
                      <a:pt x="21" y="183"/>
                    </a:lnTo>
                    <a:lnTo>
                      <a:pt x="21" y="21"/>
                    </a:lnTo>
                    <a:lnTo>
                      <a:pt x="231" y="21"/>
                    </a:lnTo>
                    <a:lnTo>
                      <a:pt x="231" y="183"/>
                    </a:lnTo>
                    <a:close/>
                  </a:path>
                </a:pathLst>
              </a:custGeom>
              <a:solidFill>
                <a:srgbClr val="00B4C3"/>
              </a:solidFill>
              <a:ln>
                <a:noFill/>
              </a:ln>
            </p:spPr>
            <p:txBody>
              <a:bodyPr anchor="t" anchorCtr="0" bIns="45720" compatLnSpc="1" lIns="91440" numCol="1" rIns="91440" tIns="45720" vert="horz" wrap="square">
                <a:prstTxWarp prst="textNoShape"/>
              </a:bodyPr>
              <a:p>
                <a:pPr defTabSz="685749"/>
                <a:endParaRPr altLang="en-US" dirty="0" sz="1867" lang="zh-CN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48780" name="Oval 368"/>
              <p:cNvSpPr>
                <a:spLocks noChangeArrowheads="1"/>
              </p:cNvSpPr>
              <p:nvPr/>
            </p:nvSpPr>
            <p:spPr bwMode="auto">
              <a:xfrm>
                <a:off x="12099925" y="6059487"/>
                <a:ext cx="42863" cy="42863"/>
              </a:xfrm>
              <a:prstGeom prst="ellipse"/>
              <a:solidFill>
                <a:srgbClr val="00B0F0"/>
              </a:solidFill>
              <a:ln>
                <a:noFill/>
              </a:ln>
            </p:spPr>
            <p:txBody>
              <a:bodyPr anchor="t" anchorCtr="0" bIns="45720" compatLnSpc="1" lIns="91440" numCol="1" rIns="91440" tIns="45720" vert="horz" wrap="square">
                <a:prstTxWarp prst="textNoShape"/>
              </a:bodyPr>
              <a:p>
                <a:pPr defTabSz="685749"/>
                <a:endParaRPr altLang="en-US" sz="1867" lang="zh-CN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48781" name="Oval 369"/>
              <p:cNvSpPr>
                <a:spLocks noChangeArrowheads="1"/>
              </p:cNvSpPr>
              <p:nvPr/>
            </p:nvSpPr>
            <p:spPr bwMode="auto">
              <a:xfrm>
                <a:off x="12344400" y="6059487"/>
                <a:ext cx="39688" cy="42863"/>
              </a:xfrm>
              <a:prstGeom prst="ellipse"/>
              <a:solidFill>
                <a:srgbClr val="00B0F0"/>
              </a:solidFill>
              <a:ln>
                <a:noFill/>
              </a:ln>
            </p:spPr>
            <p:txBody>
              <a:bodyPr anchor="t" anchorCtr="0" bIns="45720" compatLnSpc="1" lIns="91440" numCol="1" rIns="91440" tIns="45720" vert="horz" wrap="square">
                <a:prstTxWarp prst="textNoShape"/>
              </a:bodyPr>
              <a:p>
                <a:pPr defTabSz="685749"/>
                <a:endParaRPr altLang="en-US" dirty="0" sz="1867" lang="zh-CN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48782" name="Oval 370"/>
              <p:cNvSpPr>
                <a:spLocks noChangeArrowheads="1"/>
              </p:cNvSpPr>
              <p:nvPr/>
            </p:nvSpPr>
            <p:spPr bwMode="auto">
              <a:xfrm>
                <a:off x="12099925" y="6232524"/>
                <a:ext cx="42863" cy="41275"/>
              </a:xfrm>
              <a:prstGeom prst="ellipse"/>
              <a:solidFill>
                <a:srgbClr val="00B0F0"/>
              </a:solidFill>
              <a:ln>
                <a:noFill/>
              </a:ln>
            </p:spPr>
            <p:txBody>
              <a:bodyPr anchor="t" anchorCtr="0" bIns="45720" compatLnSpc="1" lIns="91440" numCol="1" rIns="91440" tIns="45720" vert="horz" wrap="square">
                <a:prstTxWarp prst="textNoShape"/>
              </a:bodyPr>
              <a:p>
                <a:pPr defTabSz="685749"/>
                <a:endParaRPr altLang="en-US" sz="1867" lang="zh-CN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48783" name="Oval 371"/>
              <p:cNvSpPr>
                <a:spLocks noChangeArrowheads="1"/>
              </p:cNvSpPr>
              <p:nvPr/>
            </p:nvSpPr>
            <p:spPr bwMode="auto">
              <a:xfrm>
                <a:off x="12344400" y="6232524"/>
                <a:ext cx="39688" cy="41275"/>
              </a:xfrm>
              <a:prstGeom prst="ellipse"/>
              <a:solidFill>
                <a:srgbClr val="00B0F0"/>
              </a:solidFill>
              <a:ln>
                <a:noFill/>
              </a:ln>
            </p:spPr>
            <p:txBody>
              <a:bodyPr anchor="t" anchorCtr="0" bIns="45720" compatLnSpc="1" lIns="91440" numCol="1" rIns="91440" tIns="45720" vert="horz" wrap="square">
                <a:prstTxWarp prst="textNoShape"/>
              </a:bodyPr>
              <a:p>
                <a:pPr defTabSz="685749"/>
                <a:endParaRPr altLang="en-US" sz="1867" lang="zh-CN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48784" name="Freeform 372"/>
              <p:cNvSpPr>
                <a:spLocks noEditPoints="1"/>
              </p:cNvSpPr>
              <p:nvPr/>
            </p:nvSpPr>
            <p:spPr bwMode="auto">
              <a:xfrm>
                <a:off x="12188825" y="6089649"/>
                <a:ext cx="109538" cy="155575"/>
              </a:xfrm>
              <a:custGeom>
                <a:avLst/>
                <a:gdLst>
                  <a:gd name="T0" fmla="*/ 69 w 69"/>
                  <a:gd name="T1" fmla="*/ 0 h 98"/>
                  <a:gd name="T2" fmla="*/ 0 w 69"/>
                  <a:gd name="T3" fmla="*/ 0 h 98"/>
                  <a:gd name="T4" fmla="*/ 0 w 69"/>
                  <a:gd name="T5" fmla="*/ 98 h 98"/>
                  <a:gd name="T6" fmla="*/ 69 w 69"/>
                  <a:gd name="T7" fmla="*/ 98 h 98"/>
                  <a:gd name="T8" fmla="*/ 69 w 69"/>
                  <a:gd name="T9" fmla="*/ 0 h 98"/>
                  <a:gd name="T10" fmla="*/ 50 w 69"/>
                  <a:gd name="T11" fmla="*/ 83 h 98"/>
                  <a:gd name="T12" fmla="*/ 18 w 69"/>
                  <a:gd name="T13" fmla="*/ 83 h 98"/>
                  <a:gd name="T14" fmla="*/ 18 w 69"/>
                  <a:gd name="T15" fmla="*/ 48 h 98"/>
                  <a:gd name="T16" fmla="*/ 50 w 69"/>
                  <a:gd name="T17" fmla="*/ 48 h 98"/>
                  <a:gd name="T18" fmla="*/ 50 w 69"/>
                  <a:gd name="T19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98">
                    <a:moveTo>
                      <a:pt x="69" y="0"/>
                    </a:moveTo>
                    <a:lnTo>
                      <a:pt x="0" y="0"/>
                    </a:lnTo>
                    <a:lnTo>
                      <a:pt x="0" y="98"/>
                    </a:lnTo>
                    <a:lnTo>
                      <a:pt x="69" y="98"/>
                    </a:lnTo>
                    <a:lnTo>
                      <a:pt x="69" y="0"/>
                    </a:lnTo>
                    <a:close/>
                    <a:moveTo>
                      <a:pt x="50" y="83"/>
                    </a:moveTo>
                    <a:lnTo>
                      <a:pt x="18" y="83"/>
                    </a:lnTo>
                    <a:lnTo>
                      <a:pt x="18" y="48"/>
                    </a:lnTo>
                    <a:lnTo>
                      <a:pt x="50" y="48"/>
                    </a:lnTo>
                    <a:lnTo>
                      <a:pt x="50" y="83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anchor="t" anchorCtr="0" bIns="45720" compatLnSpc="1" lIns="91440" numCol="1" rIns="91440" tIns="45720" vert="horz" wrap="square">
                <a:prstTxWarp prst="textNoShape"/>
              </a:bodyPr>
              <a:p>
                <a:pPr defTabSz="685749"/>
                <a:endParaRPr altLang="en-US" sz="1867" lang="zh-CN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75" name="组合 65"/>
          <p:cNvGrpSpPr/>
          <p:nvPr/>
        </p:nvGrpSpPr>
        <p:grpSpPr>
          <a:xfrm>
            <a:off x="7319909" y="2017348"/>
            <a:ext cx="810000" cy="810000"/>
            <a:chOff x="9695723" y="2746710"/>
            <a:chExt cx="1250915" cy="1248840"/>
          </a:xfrm>
        </p:grpSpPr>
        <p:sp>
          <p:nvSpPr>
            <p:cNvPr id="1048785" name="Oval 25"/>
            <p:cNvSpPr/>
            <p:nvPr/>
          </p:nvSpPr>
          <p:spPr>
            <a:xfrm>
              <a:off x="9695723" y="2746710"/>
              <a:ext cx="1250915" cy="1248840"/>
            </a:xfrm>
            <a:prstGeom prst="ellipse"/>
            <a:solidFill>
              <a:schemeClr val="accent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49"/>
              <a:endParaRPr sz="8800" lang="en-US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176" name="Group 121"/>
            <p:cNvGrpSpPr/>
            <p:nvPr/>
          </p:nvGrpSpPr>
          <p:grpSpPr>
            <a:xfrm>
              <a:off x="10036918" y="3112457"/>
              <a:ext cx="655200" cy="517346"/>
              <a:chOff x="2950272" y="1314466"/>
              <a:chExt cx="496661" cy="421788"/>
            </a:xfrm>
            <a:solidFill>
              <a:schemeClr val="bg1">
                <a:lumMod val="95000"/>
              </a:schemeClr>
            </a:solidFill>
          </p:grpSpPr>
          <p:sp>
            <p:nvSpPr>
              <p:cNvPr id="1048786" name="Freeform 12"/>
              <p:cNvSpPr/>
              <p:nvPr/>
            </p:nvSpPr>
            <p:spPr bwMode="auto">
              <a:xfrm>
                <a:off x="3107507" y="1559052"/>
                <a:ext cx="89848" cy="89848"/>
              </a:xfrm>
              <a:custGeom>
                <a:avLst/>
                <a:gdLst>
                  <a:gd name="T0" fmla="*/ 36 w 36"/>
                  <a:gd name="T1" fmla="*/ 20 h 36"/>
                  <a:gd name="T2" fmla="*/ 16 w 36"/>
                  <a:gd name="T3" fmla="*/ 0 h 36"/>
                  <a:gd name="T4" fmla="*/ 16 w 36"/>
                  <a:gd name="T5" fmla="*/ 0 h 36"/>
                  <a:gd name="T6" fmla="*/ 0 w 36"/>
                  <a:gd name="T7" fmla="*/ 36 h 36"/>
                  <a:gd name="T8" fmla="*/ 36 w 36"/>
                  <a:gd name="T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6">
                    <a:moveTo>
                      <a:pt x="36" y="2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36"/>
                    </a:lnTo>
                    <a:lnTo>
                      <a:pt x="36" y="2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txBody>
              <a:bodyPr anchor="t" anchorCtr="0" bIns="45720" compatLnSpc="1" lIns="91440" numCol="1" rIns="91440" tIns="45720" vert="horz" wrap="square">
                <a:prstTxWarp prst="textNoShape"/>
              </a:bodyPr>
              <a:p>
                <a:pPr defTabSz="685749"/>
                <a:endParaRPr sz="2400" lang="en-US">
                  <a:solidFill>
                    <a:srgbClr val="000000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48787" name="Rectangle 13"/>
              <p:cNvSpPr>
                <a:spLocks noChangeArrowheads="1"/>
              </p:cNvSpPr>
              <p:nvPr/>
            </p:nvSpPr>
            <p:spPr bwMode="auto">
              <a:xfrm>
                <a:off x="3197355" y="1608968"/>
                <a:ext cx="2497" cy="2497"/>
              </a:xfrm>
              <a:prstGeom prst="rect"/>
              <a:grpFill/>
              <a:ln>
                <a:noFill/>
              </a:ln>
            </p:spPr>
            <p:txBody>
              <a:bodyPr anchor="t" anchorCtr="0" bIns="45720" compatLnSpc="1" lIns="91440" numCol="1" rIns="91440" tIns="45720" vert="horz" wrap="square">
                <a:prstTxWarp prst="textNoShape"/>
              </a:bodyPr>
              <a:p>
                <a:pPr defTabSz="685749"/>
                <a:endParaRPr sz="2400" lang="en-US">
                  <a:solidFill>
                    <a:srgbClr val="000000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48788" name="Freeform 14"/>
              <p:cNvSpPr/>
              <p:nvPr/>
            </p:nvSpPr>
            <p:spPr bwMode="auto">
              <a:xfrm>
                <a:off x="3159917" y="1344415"/>
                <a:ext cx="227117" cy="222125"/>
              </a:xfrm>
              <a:custGeom>
                <a:avLst/>
                <a:gdLst>
                  <a:gd name="T0" fmla="*/ 81 w 91"/>
                  <a:gd name="T1" fmla="*/ 0 h 89"/>
                  <a:gd name="T2" fmla="*/ 0 w 91"/>
                  <a:gd name="T3" fmla="*/ 81 h 89"/>
                  <a:gd name="T4" fmla="*/ 8 w 91"/>
                  <a:gd name="T5" fmla="*/ 89 h 89"/>
                  <a:gd name="T6" fmla="*/ 91 w 91"/>
                  <a:gd name="T7" fmla="*/ 8 h 89"/>
                  <a:gd name="T8" fmla="*/ 81 w 91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9">
                    <a:moveTo>
                      <a:pt x="81" y="0"/>
                    </a:moveTo>
                    <a:lnTo>
                      <a:pt x="0" y="81"/>
                    </a:lnTo>
                    <a:lnTo>
                      <a:pt x="8" y="89"/>
                    </a:lnTo>
                    <a:lnTo>
                      <a:pt x="91" y="8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txBody>
              <a:bodyPr anchor="t" anchorCtr="0" bIns="45720" compatLnSpc="1" lIns="91440" numCol="1" rIns="91440" tIns="45720" vert="horz" wrap="square">
                <a:prstTxWarp prst="textNoShape"/>
              </a:bodyPr>
              <a:p>
                <a:pPr defTabSz="685749"/>
                <a:endParaRPr dirty="0" sz="2400" lang="en-US">
                  <a:solidFill>
                    <a:srgbClr val="000000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48789" name="Freeform 15"/>
              <p:cNvSpPr/>
              <p:nvPr/>
            </p:nvSpPr>
            <p:spPr bwMode="auto">
              <a:xfrm>
                <a:off x="3189867" y="1374365"/>
                <a:ext cx="227117" cy="224620"/>
              </a:xfrm>
              <a:custGeom>
                <a:avLst/>
                <a:gdLst>
                  <a:gd name="T0" fmla="*/ 0 w 91"/>
                  <a:gd name="T1" fmla="*/ 82 h 90"/>
                  <a:gd name="T2" fmla="*/ 8 w 91"/>
                  <a:gd name="T3" fmla="*/ 90 h 90"/>
                  <a:gd name="T4" fmla="*/ 91 w 91"/>
                  <a:gd name="T5" fmla="*/ 8 h 90"/>
                  <a:gd name="T6" fmla="*/ 83 w 91"/>
                  <a:gd name="T7" fmla="*/ 0 h 90"/>
                  <a:gd name="T8" fmla="*/ 0 w 91"/>
                  <a:gd name="T9" fmla="*/ 8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0">
                    <a:moveTo>
                      <a:pt x="0" y="82"/>
                    </a:moveTo>
                    <a:lnTo>
                      <a:pt x="8" y="90"/>
                    </a:lnTo>
                    <a:lnTo>
                      <a:pt x="91" y="8"/>
                    </a:lnTo>
                    <a:lnTo>
                      <a:pt x="83" y="0"/>
                    </a:lnTo>
                    <a:lnTo>
                      <a:pt x="0" y="82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txBody>
              <a:bodyPr anchor="t" anchorCtr="0" bIns="45720" compatLnSpc="1" lIns="91440" numCol="1" rIns="91440" tIns="45720" vert="horz" wrap="square">
                <a:prstTxWarp prst="textNoShape"/>
              </a:bodyPr>
              <a:p>
                <a:pPr defTabSz="685749"/>
                <a:endParaRPr sz="2400" lang="en-US">
                  <a:solidFill>
                    <a:srgbClr val="000000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48790" name="Freeform 16"/>
              <p:cNvSpPr/>
              <p:nvPr/>
            </p:nvSpPr>
            <p:spPr bwMode="auto">
              <a:xfrm>
                <a:off x="3377051" y="1314466"/>
                <a:ext cx="69882" cy="64890"/>
              </a:xfrm>
              <a:custGeom>
                <a:avLst/>
                <a:gdLst>
                  <a:gd name="T0" fmla="*/ 14 w 21"/>
                  <a:gd name="T1" fmla="*/ 6 h 20"/>
                  <a:gd name="T2" fmla="*/ 0 w 21"/>
                  <a:gd name="T3" fmla="*/ 6 h 20"/>
                  <a:gd name="T4" fmla="*/ 15 w 21"/>
                  <a:gd name="T5" fmla="*/ 20 h 20"/>
                  <a:gd name="T6" fmla="*/ 14 w 21"/>
                  <a:gd name="T7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0">
                    <a:moveTo>
                      <a:pt x="14" y="6"/>
                    </a:moveTo>
                    <a:cubicBezTo>
                      <a:pt x="8" y="0"/>
                      <a:pt x="0" y="6"/>
                      <a:pt x="0" y="6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21" y="13"/>
                      <a:pt x="14" y="6"/>
                    </a:cubicBez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txBody>
              <a:bodyPr anchor="t" anchorCtr="0" bIns="45720" compatLnSpc="1" lIns="91440" numCol="1" rIns="91440" tIns="45720" vert="horz" wrap="square">
                <a:prstTxWarp prst="textNoShape"/>
              </a:bodyPr>
              <a:p>
                <a:pPr defTabSz="685749"/>
                <a:endParaRPr sz="2400" lang="en-US">
                  <a:solidFill>
                    <a:srgbClr val="000000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048791" name="Freeform 17"/>
              <p:cNvSpPr/>
              <p:nvPr/>
            </p:nvSpPr>
            <p:spPr bwMode="auto">
              <a:xfrm>
                <a:off x="2950272" y="1324449"/>
                <a:ext cx="416796" cy="411805"/>
              </a:xfrm>
              <a:custGeom>
                <a:avLst/>
                <a:gdLst>
                  <a:gd name="T0" fmla="*/ 147 w 167"/>
                  <a:gd name="T1" fmla="*/ 145 h 165"/>
                  <a:gd name="T2" fmla="*/ 20 w 167"/>
                  <a:gd name="T3" fmla="*/ 145 h 165"/>
                  <a:gd name="T4" fmla="*/ 20 w 167"/>
                  <a:gd name="T5" fmla="*/ 20 h 165"/>
                  <a:gd name="T6" fmla="*/ 139 w 167"/>
                  <a:gd name="T7" fmla="*/ 20 h 165"/>
                  <a:gd name="T8" fmla="*/ 160 w 167"/>
                  <a:gd name="T9" fmla="*/ 0 h 165"/>
                  <a:gd name="T10" fmla="*/ 0 w 167"/>
                  <a:gd name="T11" fmla="*/ 0 h 165"/>
                  <a:gd name="T12" fmla="*/ 0 w 167"/>
                  <a:gd name="T13" fmla="*/ 165 h 165"/>
                  <a:gd name="T14" fmla="*/ 167 w 167"/>
                  <a:gd name="T15" fmla="*/ 165 h 165"/>
                  <a:gd name="T16" fmla="*/ 167 w 167"/>
                  <a:gd name="T17" fmla="*/ 61 h 165"/>
                  <a:gd name="T18" fmla="*/ 147 w 167"/>
                  <a:gd name="T19" fmla="*/ 81 h 165"/>
                  <a:gd name="T20" fmla="*/ 147 w 167"/>
                  <a:gd name="T21" fmla="*/ 14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165">
                    <a:moveTo>
                      <a:pt x="147" y="145"/>
                    </a:moveTo>
                    <a:lnTo>
                      <a:pt x="20" y="145"/>
                    </a:lnTo>
                    <a:lnTo>
                      <a:pt x="20" y="20"/>
                    </a:lnTo>
                    <a:lnTo>
                      <a:pt x="139" y="20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165"/>
                    </a:lnTo>
                    <a:lnTo>
                      <a:pt x="167" y="165"/>
                    </a:lnTo>
                    <a:lnTo>
                      <a:pt x="167" y="61"/>
                    </a:lnTo>
                    <a:lnTo>
                      <a:pt x="147" y="81"/>
                    </a:lnTo>
                    <a:lnTo>
                      <a:pt x="147" y="145"/>
                    </a:lnTo>
                    <a:close/>
                  </a:path>
                </a:pathLst>
              </a:custGeom>
              <a:solidFill>
                <a:srgbClr val="FF66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anchor="t" anchorCtr="0" bIns="45720" compatLnSpc="1" lIns="91440" numCol="1" rIns="91440" tIns="45720" vert="horz" wrap="square">
                <a:prstTxWarp prst="textNoShape"/>
              </a:bodyPr>
              <a:p>
                <a:pPr defTabSz="685749"/>
                <a:endParaRPr dirty="0" sz="2400" lang="en-US">
                  <a:solidFill>
                    <a:srgbClr val="000000"/>
                  </a:solidFill>
                  <a:latin typeface="Arial"/>
                  <a:ea typeface="微软雅黑"/>
                </a:endParaRPr>
              </a:p>
            </p:txBody>
          </p:sp>
        </p:grpSp>
      </p:grpSp>
      <p:sp>
        <p:nvSpPr>
          <p:cNvPr id="1048792" name="Oval 37"/>
          <p:cNvSpPr>
            <a:spLocks noChangeAspect="1"/>
          </p:cNvSpPr>
          <p:nvPr/>
        </p:nvSpPr>
        <p:spPr>
          <a:xfrm>
            <a:off x="1323438" y="3671749"/>
            <a:ext cx="189341" cy="189339"/>
          </a:xfrm>
          <a:prstGeom prst="ellipse"/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685749"/>
            <a:endParaRPr b="1" dirty="0" sz="2667" lang="en-US">
              <a:solidFill>
                <a:srgbClr val="44546A">
                  <a:lumMod val="75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1048793" name="Oval 39"/>
          <p:cNvSpPr>
            <a:spLocks noChangeAspect="1"/>
          </p:cNvSpPr>
          <p:nvPr/>
        </p:nvSpPr>
        <p:spPr>
          <a:xfrm>
            <a:off x="2900138" y="3671749"/>
            <a:ext cx="189341" cy="189339"/>
          </a:xfrm>
          <a:prstGeom prst="ellipse"/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685749"/>
            <a:endParaRPr dirty="0" sz="2667" lang="en-US">
              <a:solidFill>
                <a:srgbClr val="92D050"/>
              </a:solidFill>
              <a:latin typeface="Arial"/>
              <a:ea typeface="微软雅黑"/>
            </a:endParaRPr>
          </a:p>
        </p:txBody>
      </p:sp>
      <p:sp>
        <p:nvSpPr>
          <p:cNvPr id="1048794" name="Oval 40"/>
          <p:cNvSpPr>
            <a:spLocks noChangeAspect="1"/>
          </p:cNvSpPr>
          <p:nvPr/>
        </p:nvSpPr>
        <p:spPr>
          <a:xfrm>
            <a:off x="4476838" y="3671749"/>
            <a:ext cx="189341" cy="189339"/>
          </a:xfrm>
          <a:prstGeom prst="ellipse"/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685749"/>
            <a:endParaRPr dirty="0" sz="2667" lang="en-US">
              <a:solidFill>
                <a:srgbClr val="FF3F3F"/>
              </a:solidFill>
              <a:latin typeface="Arial"/>
              <a:ea typeface="微软雅黑"/>
            </a:endParaRPr>
          </a:p>
        </p:txBody>
      </p:sp>
      <p:sp>
        <p:nvSpPr>
          <p:cNvPr id="1048795" name="Oval 74"/>
          <p:cNvSpPr>
            <a:spLocks noChangeAspect="1"/>
          </p:cNvSpPr>
          <p:nvPr/>
        </p:nvSpPr>
        <p:spPr>
          <a:xfrm>
            <a:off x="7630239" y="3671749"/>
            <a:ext cx="189341" cy="189339"/>
          </a:xfrm>
          <a:prstGeom prst="ellipse"/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685749"/>
            <a:endParaRPr dirty="0" sz="2667" lang="en-US">
              <a:solidFill>
                <a:srgbClr val="0070C0"/>
              </a:solidFill>
              <a:latin typeface="Arial"/>
              <a:ea typeface="微软雅黑"/>
            </a:endParaRPr>
          </a:p>
        </p:txBody>
      </p:sp>
      <p:sp>
        <p:nvSpPr>
          <p:cNvPr id="1048796" name="Oval 53"/>
          <p:cNvSpPr>
            <a:spLocks noChangeAspect="1"/>
          </p:cNvSpPr>
          <p:nvPr/>
        </p:nvSpPr>
        <p:spPr>
          <a:xfrm>
            <a:off x="6053539" y="3671749"/>
            <a:ext cx="189341" cy="189339"/>
          </a:xfrm>
          <a:prstGeom prst="ellipse"/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685749"/>
            <a:endParaRPr dirty="0" sz="2667" lang="en-US">
              <a:solidFill>
                <a:srgbClr val="00B0F0"/>
              </a:solidFill>
              <a:latin typeface="Arial"/>
              <a:ea typeface="微软雅黑"/>
            </a:endParaRPr>
          </a:p>
        </p:txBody>
      </p:sp>
      <p:sp>
        <p:nvSpPr>
          <p:cNvPr id="1048797" name="文本框 13"/>
          <p:cNvSpPr txBox="1"/>
          <p:nvPr/>
        </p:nvSpPr>
        <p:spPr>
          <a:xfrm>
            <a:off x="780952" y="4227626"/>
            <a:ext cx="1274313" cy="830574"/>
          </a:xfrm>
          <a:prstGeom prst="rect"/>
          <a:noFill/>
        </p:spPr>
        <p:txBody>
          <a:bodyPr bIns="34287" lIns="68576" rIns="68576" rtlCol="0" tIns="34287" wrap="square">
            <a:spAutoFit/>
          </a:bodyPr>
          <a:p>
            <a:pPr algn="ctr" defTabSz="685749">
              <a:lnSpc>
                <a:spcPct val="113000"/>
              </a:lnSpc>
              <a:spcBef>
                <a:spcPct val="0"/>
              </a:spcBef>
            </a:pPr>
            <a:r>
              <a:rPr altLang="en-US" dirty="0" sz="975" 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伤害发生时，立即停止活动，必要时使用夹板、护具、绷带保护与固定受伤部位，防止二次损伤的出现。</a:t>
            </a:r>
          </a:p>
        </p:txBody>
      </p:sp>
      <p:sp>
        <p:nvSpPr>
          <p:cNvPr id="1048798" name="文本框 13"/>
          <p:cNvSpPr txBox="1"/>
          <p:nvPr/>
        </p:nvSpPr>
        <p:spPr>
          <a:xfrm>
            <a:off x="7071629" y="4227626"/>
            <a:ext cx="1274313" cy="830574"/>
          </a:xfrm>
          <a:prstGeom prst="rect"/>
          <a:noFill/>
        </p:spPr>
        <p:txBody>
          <a:bodyPr bIns="34287" lIns="68576" rIns="68576" rtlCol="0" tIns="34287" wrap="square">
            <a:spAutoFit/>
          </a:bodyPr>
          <a:p>
            <a:pPr algn="ctr" defTabSz="685749">
              <a:lnSpc>
                <a:spcPct val="113000"/>
              </a:lnSpc>
              <a:spcBef>
                <a:spcPct val="0"/>
              </a:spcBef>
            </a:pPr>
            <a:r>
              <a:rPr altLang="en-US" dirty="0" sz="975" 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抬高患肢，使伤处高于心脏，减少出血及组织液渗出量，帮助组织液回流，减小肿胀和疼痛。</a:t>
            </a:r>
          </a:p>
        </p:txBody>
      </p:sp>
      <p:sp>
        <p:nvSpPr>
          <p:cNvPr id="1048799" name="文本框 13"/>
          <p:cNvSpPr txBox="1"/>
          <p:nvPr/>
        </p:nvSpPr>
        <p:spPr>
          <a:xfrm>
            <a:off x="5498959" y="4227626"/>
            <a:ext cx="1274313" cy="830574"/>
          </a:xfrm>
          <a:prstGeom prst="rect"/>
          <a:noFill/>
        </p:spPr>
        <p:txBody>
          <a:bodyPr bIns="34287" lIns="68576" rIns="68576" rtlCol="0" tIns="34287" wrap="square">
            <a:spAutoFit/>
          </a:bodyPr>
          <a:p>
            <a:pPr algn="ctr" defTabSz="685749">
              <a:lnSpc>
                <a:spcPct val="113000"/>
              </a:lnSpc>
              <a:spcBef>
                <a:spcPct val="0"/>
              </a:spcBef>
            </a:pPr>
            <a:r>
              <a:rPr altLang="en-US" dirty="0" sz="975" 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加压可以帮助患处减小肿胀，并通过增大组织压力而减少内出血，同时减缓伤口发炎并减少组织液渗出。</a:t>
            </a:r>
          </a:p>
        </p:txBody>
      </p:sp>
      <p:sp>
        <p:nvSpPr>
          <p:cNvPr id="1048800" name="文本框 13"/>
          <p:cNvSpPr txBox="1"/>
          <p:nvPr/>
        </p:nvSpPr>
        <p:spPr>
          <a:xfrm>
            <a:off x="3926290" y="4227626"/>
            <a:ext cx="1274313" cy="830574"/>
          </a:xfrm>
          <a:prstGeom prst="rect"/>
          <a:noFill/>
        </p:spPr>
        <p:txBody>
          <a:bodyPr bIns="34287" lIns="68576" rIns="68576" rtlCol="0" tIns="34287" wrap="square">
            <a:spAutoFit/>
          </a:bodyPr>
          <a:p>
            <a:pPr algn="ctr" defTabSz="685749">
              <a:lnSpc>
                <a:spcPct val="113000"/>
              </a:lnSpc>
              <a:spcBef>
                <a:spcPct val="0"/>
              </a:spcBef>
            </a:pPr>
            <a:r>
              <a:rPr altLang="en-US" dirty="0" sz="975" 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冰敷可以在短时间内止痛，可使血管收缩减少出血，消肿，可降低细胞缺氧性坏死，缓解肌肉痉挛的现象。</a:t>
            </a:r>
          </a:p>
        </p:txBody>
      </p:sp>
      <p:sp>
        <p:nvSpPr>
          <p:cNvPr id="1048801" name="文本框 13"/>
          <p:cNvSpPr txBox="1"/>
          <p:nvPr/>
        </p:nvSpPr>
        <p:spPr>
          <a:xfrm>
            <a:off x="2250104" y="4226428"/>
            <a:ext cx="1437689" cy="830574"/>
          </a:xfrm>
          <a:prstGeom prst="rect"/>
          <a:noFill/>
        </p:spPr>
        <p:txBody>
          <a:bodyPr bIns="34287" lIns="68576" rIns="68576" rtlCol="0" tIns="34287" wrap="square">
            <a:spAutoFit/>
          </a:bodyPr>
          <a:p>
            <a:pPr algn="ctr" defTabSz="685749">
              <a:lnSpc>
                <a:spcPct val="113000"/>
              </a:lnSpc>
              <a:spcBef>
                <a:spcPct val="0"/>
              </a:spcBef>
            </a:pPr>
            <a:r>
              <a:rPr altLang="en-US" dirty="0" sz="975" 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要求运动员停止受伤部位的运动，受伤后进行充分的休息能够保护肌肉、肌腱和其他组织，防止伤势恶化。</a:t>
            </a:r>
          </a:p>
        </p:txBody>
      </p:sp>
      <p:sp>
        <p:nvSpPr>
          <p:cNvPr id="1048802" name="矩形 84"/>
          <p:cNvSpPr>
            <a:spLocks noChangeArrowheads="1"/>
          </p:cNvSpPr>
          <p:nvPr/>
        </p:nvSpPr>
        <p:spPr bwMode="auto">
          <a:xfrm>
            <a:off x="942850" y="899212"/>
            <a:ext cx="7258301" cy="474973"/>
          </a:xfrm>
          <a:prstGeom prst="rect"/>
          <a:noFill/>
          <a:ln>
            <a:noFill/>
          </a:ln>
        </p:spPr>
        <p:txBody>
          <a:bodyPr bIns="34287" lIns="68573" rIns="68573" tIns="34287"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indent="-285750" marL="7429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indent="-228600" marL="11430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indent="-228600" marL="16002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indent="-228600" marL="20574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685749">
              <a:lnSpc>
                <a:spcPct val="120000"/>
              </a:lnSpc>
              <a:spcBef>
                <a:spcPct val="0"/>
              </a:spcBef>
              <a:buNone/>
            </a:pPr>
            <a:r>
              <a:rPr altLang="en-US" dirty="0" sz="1050" lang="zh-CN">
                <a:solidFill>
                  <a:srgbClr val="000000">
                    <a:lumMod val="75000"/>
                    <a:lumOff val="25000"/>
                  </a:srgbClr>
                </a:solidFill>
                <a:sym typeface="微软雅黑" pitchFamily="34" charset="-122"/>
              </a:rPr>
              <a:t>    治疗急性运动伤害的黄金时间是伤害发生后的</a:t>
            </a:r>
            <a:r>
              <a:rPr altLang="zh-CN" dirty="0" sz="1050" lang="en-US">
                <a:solidFill>
                  <a:srgbClr val="000000">
                    <a:lumMod val="75000"/>
                    <a:lumOff val="25000"/>
                  </a:srgbClr>
                </a:solidFill>
                <a:sym typeface="微软雅黑" pitchFamily="34" charset="-122"/>
              </a:rPr>
              <a:t>48</a:t>
            </a:r>
            <a:r>
              <a:rPr altLang="en-US" dirty="0" sz="1050" lang="zh-CN">
                <a:solidFill>
                  <a:srgbClr val="000000">
                    <a:lumMod val="75000"/>
                    <a:lumOff val="25000"/>
                  </a:srgbClr>
                </a:solidFill>
                <a:sym typeface="微软雅黑" pitchFamily="34" charset="-122"/>
              </a:rPr>
              <a:t>小时之内。早期处理对损伤预后非常重要，需要在伤害发生后紧急处理、防止二次伤害并有效缩短伤口愈合时间。</a:t>
            </a:r>
            <a:r>
              <a:rPr altLang="zh-CN" dirty="0" sz="1050" lang="en-US">
                <a:solidFill>
                  <a:srgbClr val="000000">
                    <a:lumMod val="75000"/>
                    <a:lumOff val="25000"/>
                  </a:srgbClr>
                </a:solidFill>
                <a:sym typeface="微软雅黑" pitchFamily="34" charset="-122"/>
              </a:rPr>
              <a:t>PRICE</a:t>
            </a:r>
            <a:r>
              <a:rPr altLang="en-US" dirty="0" sz="1050" lang="zh-CN">
                <a:solidFill>
                  <a:srgbClr val="000000">
                    <a:lumMod val="75000"/>
                    <a:lumOff val="25000"/>
                  </a:srgbClr>
                </a:solidFill>
                <a:sym typeface="微软雅黑" pitchFamily="34" charset="-122"/>
              </a:rPr>
              <a:t>是目前公认的急性运动伤害标准处理方法，可在伤害发生后立即使用。</a:t>
            </a:r>
          </a:p>
        </p:txBody>
      </p:sp>
      <p:sp>
        <p:nvSpPr>
          <p:cNvPr id="1048803" name="矩形 3"/>
          <p:cNvSpPr>
            <a:spLocks noChangeArrowheads="1"/>
          </p:cNvSpPr>
          <p:nvPr/>
        </p:nvSpPr>
        <p:spPr bwMode="auto">
          <a:xfrm>
            <a:off x="929359" y="377439"/>
            <a:ext cx="1534146" cy="462273"/>
          </a:xfrm>
          <a:prstGeom prst="rect"/>
          <a:noFill/>
          <a:ln>
            <a:noFill/>
          </a:ln>
        </p:spPr>
        <p:txBody>
          <a:bodyPr bIns="34287" lIns="68573" rIns="68573" tIns="34287"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indent="-285750" marL="7429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indent="-228600" marL="11430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indent="-228600" marL="16002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indent="-228600" marL="20574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685749">
              <a:spcBef>
                <a:spcPct val="0"/>
              </a:spcBef>
              <a:buNone/>
            </a:pPr>
            <a:r>
              <a:rPr altLang="zh-CN" b="1" dirty="0" sz="2400" lang="en-US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PRICE</a:t>
            </a:r>
            <a:r>
              <a:rPr altLang="en-US" b="1" dirty="0" sz="2400" lang="zh-CN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原则</a:t>
            </a:r>
            <a:endParaRPr altLang="en-US" b="1" dirty="0" sz="2400" lang="zh-CN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 advTm="0">
    <p:rand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7"/>
                                        <p:tgtEl>
                                          <p:spTgt spid="1048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dur="500" id="11"/>
                                        <p:tgtEl>
                                          <p:spTgt spid="1048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 fill="hold" id="15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 fill="hold" id="16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7">
                            <p:stCondLst>
                              <p:cond delay="1400"/>
                            </p:stCondLst>
                            <p:childTnLst>
                              <p:par>
                                <p:cTn fill="hold" id="18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500" id="20"/>
                                        <p:tgtEl>
                                          <p:spTgt spid="314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1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" fill="hold" id="23"/>
                                        <p:tgtEl>
                                          <p:spTgt spid="1048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50" fill="hold" id="24"/>
                                        <p:tgtEl>
                                          <p:spTgt spid="1048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" fill="hold" id="27"/>
                                        <p:tgtEl>
                                          <p:spTgt spid="1048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50" fill="hold" id="28"/>
                                        <p:tgtEl>
                                          <p:spTgt spid="1048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9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" fill="hold" id="31"/>
                                        <p:tgtEl>
                                          <p:spTgt spid="1048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50" fill="hold" id="32"/>
                                        <p:tgtEl>
                                          <p:spTgt spid="1048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3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34" nodeType="afterEffect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dur="400" id="36"/>
                                        <p:tgtEl>
                                          <p:spTgt spid="1048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2400"/>
                            </p:stCondLst>
                            <p:childTnLst>
                              <p:par>
                                <p:cTn fill="hold" id="38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 fill="hold" id="4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 fill="hold" id="41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2">
                            <p:stCondLst>
                              <p:cond delay="2800"/>
                            </p:stCondLst>
                            <p:childTnLst>
                              <p:par>
                                <p:cTn fill="hold" id="43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500" id="45"/>
                                        <p:tgtEl>
                                          <p:spTgt spid="3145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6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" fill="hold" id="48"/>
                                        <p:tgtEl>
                                          <p:spTgt spid="1048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50" fill="hold" id="49"/>
                                        <p:tgtEl>
                                          <p:spTgt spid="1048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50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" fill="hold" id="52"/>
                                        <p:tgtEl>
                                          <p:spTgt spid="1048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50" fill="hold" id="53"/>
                                        <p:tgtEl>
                                          <p:spTgt spid="1048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54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5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" fill="hold" id="56"/>
                                        <p:tgtEl>
                                          <p:spTgt spid="1048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50" fill="hold" id="57"/>
                                        <p:tgtEl>
                                          <p:spTgt spid="1048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8">
                            <p:stCondLst>
                              <p:cond delay="3400"/>
                            </p:stCondLst>
                            <p:childTnLst>
                              <p:par>
                                <p:cTn fill="hold" grpId="0" id="59" nodeType="afterEffect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dur="400" id="61"/>
                                        <p:tgtEl>
                                          <p:spTgt spid="1048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2">
                            <p:stCondLst>
                              <p:cond delay="3800"/>
                            </p:stCondLst>
                            <p:childTnLst>
                              <p:par>
                                <p:cTn fill="hold" id="63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 fill="hold" id="65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 fill="hold" id="66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7">
                            <p:stCondLst>
                              <p:cond delay="4200"/>
                            </p:stCondLst>
                            <p:childTnLst>
                              <p:par>
                                <p:cTn fill="hold" id="68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500" id="70"/>
                                        <p:tgtEl>
                                          <p:spTgt spid="314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71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" fill="hold" id="73"/>
                                        <p:tgtEl>
                                          <p:spTgt spid="1048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50" fill="hold" id="74"/>
                                        <p:tgtEl>
                                          <p:spTgt spid="1048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75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" fill="hold" id="77"/>
                                        <p:tgtEl>
                                          <p:spTgt spid="1048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50" fill="hold" id="78"/>
                                        <p:tgtEl>
                                          <p:spTgt spid="1048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79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" fill="hold" id="81"/>
                                        <p:tgtEl>
                                          <p:spTgt spid="1048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50" fill="hold" id="82"/>
                                        <p:tgtEl>
                                          <p:spTgt spid="1048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3">
                            <p:stCondLst>
                              <p:cond delay="4800"/>
                            </p:stCondLst>
                            <p:childTnLst>
                              <p:par>
                                <p:cTn fill="hold" grpId="0" id="84" nodeType="afterEffect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dur="400" id="86"/>
                                        <p:tgtEl>
                                          <p:spTgt spid="1048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7">
                            <p:stCondLst>
                              <p:cond delay="5200"/>
                            </p:stCondLst>
                            <p:childTnLst>
                              <p:par>
                                <p:cTn fill="hold" id="88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 fill="hold" id="9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 fill="hold" id="91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2">
                            <p:stCondLst>
                              <p:cond delay="5600"/>
                            </p:stCondLst>
                            <p:childTnLst>
                              <p:par>
                                <p:cTn fill="hold" id="93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500" id="95"/>
                                        <p:tgtEl>
                                          <p:spTgt spid="3145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96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9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" fill="hold" id="98"/>
                                        <p:tgtEl>
                                          <p:spTgt spid="1048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50" fill="hold" id="99"/>
                                        <p:tgtEl>
                                          <p:spTgt spid="1048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0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10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" fill="hold" id="102"/>
                                        <p:tgtEl>
                                          <p:spTgt spid="1048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50" fill="hold" id="103"/>
                                        <p:tgtEl>
                                          <p:spTgt spid="1048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4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10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" fill="hold" id="106"/>
                                        <p:tgtEl>
                                          <p:spTgt spid="1048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50" fill="hold" id="107"/>
                                        <p:tgtEl>
                                          <p:spTgt spid="1048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8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109" nodeType="afterEffect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dur="400" id="111"/>
                                        <p:tgtEl>
                                          <p:spTgt spid="1048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2">
                            <p:stCondLst>
                              <p:cond delay="6600"/>
                            </p:stCondLst>
                            <p:childTnLst>
                              <p:par>
                                <p:cTn fill="hold" id="113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 fill="hold" id="115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 fill="hold" id="116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7">
                            <p:stCondLst>
                              <p:cond delay="7000"/>
                            </p:stCondLst>
                            <p:childTnLst>
                              <p:par>
                                <p:cTn fill="hold" id="118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500" id="120"/>
                                        <p:tgtEl>
                                          <p:spTgt spid="3145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21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1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" fill="hold" id="123"/>
                                        <p:tgtEl>
                                          <p:spTgt spid="1048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50" fill="hold" id="124"/>
                                        <p:tgtEl>
                                          <p:spTgt spid="1048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25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1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" fill="hold" id="127"/>
                                        <p:tgtEl>
                                          <p:spTgt spid="1048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50" fill="hold" id="128"/>
                                        <p:tgtEl>
                                          <p:spTgt spid="1048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29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1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50" fill="hold" id="131"/>
                                        <p:tgtEl>
                                          <p:spTgt spid="1048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50" fill="hold" id="132"/>
                                        <p:tgtEl>
                                          <p:spTgt spid="1048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3">
                            <p:stCondLst>
                              <p:cond delay="7600"/>
                            </p:stCondLst>
                            <p:childTnLst>
                              <p:par>
                                <p:cTn fill="hold" grpId="0" id="134" nodeType="afterEffect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dur="400" id="136"/>
                                        <p:tgtEl>
                                          <p:spTgt spid="1048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56" grpId="0"/>
      <p:bldP spid="1048757" grpId="0"/>
      <p:bldP spid="1048758" grpId="0"/>
      <p:bldP spid="1048759" grpId="0"/>
      <p:bldP spid="1048760" grpId="0"/>
      <p:bldP spid="1048761" grpId="0" animBg="1"/>
      <p:bldP spid="1048762" grpId="0" animBg="1"/>
      <p:bldP spid="1048763" grpId="0" animBg="1"/>
      <p:bldP spid="1048764" grpId="0" animBg="1"/>
      <p:bldP spid="1048765" grpId="0" animBg="1"/>
      <p:bldP spid="1048792" grpId="0" animBg="1"/>
      <p:bldP spid="1048793" grpId="0" animBg="1"/>
      <p:bldP spid="1048794" grpId="0" animBg="1"/>
      <p:bldP spid="1048795" grpId="0" animBg="1"/>
      <p:bldP spid="1048796" grpId="0" animBg="1"/>
      <p:bldP spid="1048797" grpId="0"/>
      <p:bldP spid="1048798" grpId="0"/>
      <p:bldP spid="1048799" grpId="0"/>
      <p:bldP spid="1048800" grpId="0"/>
      <p:bldP spid="1048801" grpId="0"/>
      <p:bldP spid="1048802" grpId="0"/>
      <p:bldP spid="104880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组合 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184" name="图片 10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/>
          </p:spPr>
        </p:pic>
        <p:pic>
          <p:nvPicPr>
            <p:cNvPr id="2097185" name="图片 12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438497" y="4003313"/>
              <a:ext cx="4637559" cy="1061401"/>
            </a:xfrm>
            <a:prstGeom prst="rect"/>
          </p:spPr>
        </p:pic>
      </p:grpSp>
      <p:sp>
        <p:nvSpPr>
          <p:cNvPr id="1048807" name="圆角矩形 13"/>
          <p:cNvSpPr/>
          <p:nvPr/>
        </p:nvSpPr>
        <p:spPr>
          <a:xfrm>
            <a:off x="1043610" y="1491631"/>
            <a:ext cx="7272808" cy="1152128"/>
          </a:xfrm>
          <a:prstGeom prst="roundRect"/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4" lIns="91428" rIns="91428" rtlCol="0" tIns="45714"/>
          <a:p>
            <a:pPr algn="ctr" lvl="0"/>
            <a:r>
              <a:rPr altLang="en-US" b="1" dirty="0" sz="4000" kern="0" lang="zh-CN">
                <a:solidFill>
                  <a:srgbClr val="2C20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常见闭合性软组织损伤的处理</a:t>
            </a:r>
          </a:p>
        </p:txBody>
      </p:sp>
    </p:spTree>
  </p:cSld>
  <p:clrMapOvr>
    <a:masterClrMapping/>
  </p:clrMapOvr>
  <p:transition spd="slow" advClick="0" advTm="0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组合 30"/>
          <p:cNvGrpSpPr/>
          <p:nvPr/>
        </p:nvGrpSpPr>
        <p:grpSpPr>
          <a:xfrm>
            <a:off x="1379554" y="2937558"/>
            <a:ext cx="7028054" cy="815251"/>
            <a:chOff x="1855445" y="3927410"/>
            <a:chExt cx="9370739" cy="1087001"/>
          </a:xfrm>
          <a:solidFill>
            <a:schemeClr val="bg1">
              <a:lumMod val="85000"/>
            </a:schemeClr>
          </a:solidFill>
        </p:grpSpPr>
        <p:sp>
          <p:nvSpPr>
            <p:cNvPr id="1048824" name="Notched Right Arrow 37"/>
            <p:cNvSpPr/>
            <p:nvPr/>
          </p:nvSpPr>
          <p:spPr>
            <a:xfrm>
              <a:off x="1855445" y="3927410"/>
              <a:ext cx="9370739" cy="1087001"/>
            </a:xfrm>
            <a:prstGeom prst="notchedRightArrow">
              <a:avLst>
                <a:gd name="adj1" fmla="val 100000"/>
                <a:gd name="adj2" fmla="val 460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30"/>
              <a:endParaRPr dirty="0" sz="2700" lang="en-US">
                <a:solidFill>
                  <a:srgbClr val="000000">
                    <a:lumMod val="85000"/>
                    <a:lumOff val="15000"/>
                  </a:srgbClr>
                </a:solidFill>
              </a:endParaRPr>
            </a:p>
          </p:txBody>
        </p:sp>
        <p:sp>
          <p:nvSpPr>
            <p:cNvPr id="1048825" name="Oval 41"/>
            <p:cNvSpPr>
              <a:spLocks noChangeAspect="1"/>
            </p:cNvSpPr>
            <p:nvPr/>
          </p:nvSpPr>
          <p:spPr>
            <a:xfrm>
              <a:off x="10150853" y="4123788"/>
              <a:ext cx="694248" cy="694244"/>
            </a:xfrm>
            <a:prstGeom prst="ellipse"/>
            <a:grpFill/>
            <a:ln w="38100"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30"/>
              <a:r>
                <a:rPr dirty="0" sz="1500" lang="en-US">
                  <a:solidFill>
                    <a:srgbClr val="000000">
                      <a:lumMod val="85000"/>
                      <a:lumOff val="15000"/>
                    </a:srgb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</p:grpSp>
      <p:sp>
        <p:nvSpPr>
          <p:cNvPr id="1048826" name="TextBox 59"/>
          <p:cNvSpPr txBox="1">
            <a:spLocks noChangeArrowheads="1"/>
          </p:cNvSpPr>
          <p:nvPr/>
        </p:nvSpPr>
        <p:spPr bwMode="auto">
          <a:xfrm flipH="1">
            <a:off x="1898638" y="3018526"/>
            <a:ext cx="1796494" cy="373371"/>
          </a:xfrm>
          <a:prstGeom prst="rect"/>
          <a:noFill/>
          <a:ln>
            <a:noFill/>
          </a:ln>
        </p:spPr>
        <p:txBody>
          <a:bodyPr bIns="34286" lIns="68562" rIns="68562" tIns="34286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685630"/>
            <a:r>
              <a:rPr altLang="en-US" b="1" dirty="0" kern="0" lang="zh-CN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损伤处理</a:t>
            </a:r>
            <a:endParaRPr altLang="ko-KR" b="1" dirty="0" kern="0" lang="en-US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827" name="矩形 36"/>
          <p:cNvSpPr>
            <a:spLocks noChangeArrowheads="1"/>
          </p:cNvSpPr>
          <p:nvPr/>
        </p:nvSpPr>
        <p:spPr bwMode="auto">
          <a:xfrm>
            <a:off x="1908899" y="3285621"/>
            <a:ext cx="5663075" cy="525772"/>
          </a:xfrm>
          <a:prstGeom prst="rect"/>
          <a:noFill/>
          <a:ln>
            <a:noFill/>
          </a:ln>
        </p:spPr>
        <p:txBody>
          <a:bodyPr bIns="34286" lIns="68562" rIns="68562" tIns="34286" wrap="square">
            <a:spAutoFit/>
          </a:bodyPr>
          <a:p>
            <a:pPr defTabSz="685630">
              <a:lnSpc>
                <a:spcPct val="114000"/>
              </a:lnSpc>
            </a:pPr>
            <a:r>
              <a:rPr altLang="en-US" dirty="0" sz="1200" lang="zh-CN">
                <a:solidFill>
                  <a:srgbClr val="000000">
                    <a:lumMod val="85000"/>
                    <a:lumOff val="15000"/>
                  </a:srgbClr>
                </a:solidFill>
              </a:rPr>
              <a:t>早期急救：</a:t>
            </a:r>
            <a:r>
              <a:rPr altLang="zh-CN" dirty="0" sz="1200" lang="en-US">
                <a:solidFill>
                  <a:srgbClr val="000000">
                    <a:lumMod val="85000"/>
                    <a:lumOff val="15000"/>
                  </a:srgbClr>
                </a:solidFill>
              </a:rPr>
              <a:t>PRICE</a:t>
            </a:r>
            <a:r>
              <a:rPr altLang="en-US" dirty="0" sz="1200" lang="zh-CN">
                <a:solidFill>
                  <a:srgbClr val="000000">
                    <a:lumMod val="85000"/>
                    <a:lumOff val="15000"/>
                  </a:srgbClr>
                </a:solidFill>
              </a:rPr>
              <a:t>原则</a:t>
            </a:r>
            <a:endParaRPr altLang="zh-CN" dirty="0" sz="1200" lang="en-US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defTabSz="685630">
              <a:lnSpc>
                <a:spcPct val="114000"/>
              </a:lnSpc>
            </a:pPr>
            <a:r>
              <a:rPr altLang="en-US" dirty="0" sz="1200" lang="zh-CN">
                <a:solidFill>
                  <a:srgbClr val="000000">
                    <a:lumMod val="85000"/>
                    <a:lumOff val="15000"/>
                  </a:srgbClr>
                </a:solidFill>
              </a:rPr>
              <a:t>严重者：简单包扎固定，尽快送医院处理。</a:t>
            </a:r>
          </a:p>
        </p:txBody>
      </p:sp>
      <p:grpSp>
        <p:nvGrpSpPr>
          <p:cNvPr id="190" name="组合 37"/>
          <p:cNvGrpSpPr/>
          <p:nvPr/>
        </p:nvGrpSpPr>
        <p:grpSpPr>
          <a:xfrm>
            <a:off x="35" y="2937539"/>
            <a:ext cx="1601407" cy="815250"/>
            <a:chOff x="1" y="3916719"/>
            <a:chExt cx="2135209" cy="1087000"/>
          </a:xfrm>
        </p:grpSpPr>
        <p:sp>
          <p:nvSpPr>
            <p:cNvPr id="1048828" name="任意多边形 38"/>
            <p:cNvSpPr/>
            <p:nvPr/>
          </p:nvSpPr>
          <p:spPr>
            <a:xfrm rot="16200000">
              <a:off x="524106" y="3392614"/>
              <a:ext cx="1087000" cy="2135209"/>
            </a:xfrm>
            <a:custGeom>
              <a:avLst/>
              <a:gdLst>
                <a:gd name="connsiteX0" fmla="*/ 1087000 w 1087000"/>
                <a:gd name="connsiteY0" fmla="*/ 0 h 2135209"/>
                <a:gd name="connsiteX1" fmla="*/ 1087000 w 1087000"/>
                <a:gd name="connsiteY1" fmla="*/ 1635179 h 2135209"/>
                <a:gd name="connsiteX2" fmla="*/ 543501 w 1087000"/>
                <a:gd name="connsiteY2" fmla="*/ 2135209 h 2135209"/>
                <a:gd name="connsiteX3" fmla="*/ 0 w 1087000"/>
                <a:gd name="connsiteY3" fmla="*/ 1635178 h 2135209"/>
                <a:gd name="connsiteX4" fmla="*/ 0 w 1087000"/>
                <a:gd name="connsiteY4" fmla="*/ 0 h 2135209"/>
                <a:gd name="connsiteX5" fmla="*/ 1087000 w 1087000"/>
                <a:gd name="connsiteY5" fmla="*/ 0 h 213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7000" h="2135209">
                  <a:moveTo>
                    <a:pt x="1087000" y="0"/>
                  </a:moveTo>
                  <a:lnTo>
                    <a:pt x="1087000" y="1635179"/>
                  </a:lnTo>
                  <a:lnTo>
                    <a:pt x="543501" y="2135209"/>
                  </a:lnTo>
                  <a:lnTo>
                    <a:pt x="0" y="1635178"/>
                  </a:lnTo>
                  <a:lnTo>
                    <a:pt x="0" y="0"/>
                  </a:lnTo>
                  <a:lnTo>
                    <a:pt x="10870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vert" wrap="square">
              <a:noAutofit/>
            </a:bodyPr>
            <a:p>
              <a:pPr algn="ctr" defTabSz="685630"/>
              <a:endParaRPr dirty="0" sz="3200" lang="en-US">
                <a:solidFill>
                  <a:srgbClr val="FFFFFF"/>
                </a:solidFill>
              </a:endParaRPr>
            </a:p>
          </p:txBody>
        </p:sp>
        <p:sp>
          <p:nvSpPr>
            <p:cNvPr id="1048829" name="Freeform 129"/>
            <p:cNvSpPr>
              <a:spLocks noChangeAspect="1" noEditPoints="1"/>
            </p:cNvSpPr>
            <p:nvPr/>
          </p:nvSpPr>
          <p:spPr bwMode="auto">
            <a:xfrm>
              <a:off x="790061" y="4134547"/>
              <a:ext cx="651342" cy="651342"/>
            </a:xfrm>
            <a:custGeom>
              <a:avLst/>
              <a:gdLst>
                <a:gd name="T0" fmla="*/ 48 w 97"/>
                <a:gd name="T1" fmla="*/ 0 h 97"/>
                <a:gd name="T2" fmla="*/ 50 w 97"/>
                <a:gd name="T3" fmla="*/ 0 h 97"/>
                <a:gd name="T4" fmla="*/ 53 w 97"/>
                <a:gd name="T5" fmla="*/ 27 h 97"/>
                <a:gd name="T6" fmla="*/ 49 w 97"/>
                <a:gd name="T7" fmla="*/ 33 h 97"/>
                <a:gd name="T8" fmla="*/ 49 w 97"/>
                <a:gd name="T9" fmla="*/ 34 h 97"/>
                <a:gd name="T10" fmla="*/ 37 w 97"/>
                <a:gd name="T11" fmla="*/ 40 h 97"/>
                <a:gd name="T12" fmla="*/ 23 w 97"/>
                <a:gd name="T13" fmla="*/ 46 h 97"/>
                <a:gd name="T14" fmla="*/ 18 w 97"/>
                <a:gd name="T15" fmla="*/ 43 h 97"/>
                <a:gd name="T16" fmla="*/ 13 w 97"/>
                <a:gd name="T17" fmla="*/ 45 h 97"/>
                <a:gd name="T18" fmla="*/ 1 w 97"/>
                <a:gd name="T19" fmla="*/ 38 h 97"/>
                <a:gd name="T20" fmla="*/ 48 w 97"/>
                <a:gd name="T21" fmla="*/ 0 h 97"/>
                <a:gd name="T22" fmla="*/ 57 w 97"/>
                <a:gd name="T23" fmla="*/ 1 h 97"/>
                <a:gd name="T24" fmla="*/ 81 w 97"/>
                <a:gd name="T25" fmla="*/ 12 h 97"/>
                <a:gd name="T26" fmla="*/ 61 w 97"/>
                <a:gd name="T27" fmla="*/ 27 h 97"/>
                <a:gd name="T28" fmla="*/ 60 w 97"/>
                <a:gd name="T29" fmla="*/ 26 h 97"/>
                <a:gd name="T30" fmla="*/ 57 w 97"/>
                <a:gd name="T31" fmla="*/ 1 h 97"/>
                <a:gd name="T32" fmla="*/ 86 w 97"/>
                <a:gd name="T33" fmla="*/ 17 h 97"/>
                <a:gd name="T34" fmla="*/ 65 w 97"/>
                <a:gd name="T35" fmla="*/ 33 h 97"/>
                <a:gd name="T36" fmla="*/ 65 w 97"/>
                <a:gd name="T37" fmla="*/ 33 h 97"/>
                <a:gd name="T38" fmla="*/ 59 w 97"/>
                <a:gd name="T39" fmla="*/ 40 h 97"/>
                <a:gd name="T40" fmla="*/ 59 w 97"/>
                <a:gd name="T41" fmla="*/ 45 h 97"/>
                <a:gd name="T42" fmla="*/ 57 w 97"/>
                <a:gd name="T43" fmla="*/ 63 h 97"/>
                <a:gd name="T44" fmla="*/ 60 w 97"/>
                <a:gd name="T45" fmla="*/ 68 h 97"/>
                <a:gd name="T46" fmla="*/ 89 w 97"/>
                <a:gd name="T47" fmla="*/ 75 h 97"/>
                <a:gd name="T48" fmla="*/ 97 w 97"/>
                <a:gd name="T49" fmla="*/ 48 h 97"/>
                <a:gd name="T50" fmla="*/ 86 w 97"/>
                <a:gd name="T51" fmla="*/ 17 h 97"/>
                <a:gd name="T52" fmla="*/ 85 w 97"/>
                <a:gd name="T53" fmla="*/ 81 h 97"/>
                <a:gd name="T54" fmla="*/ 49 w 97"/>
                <a:gd name="T55" fmla="*/ 97 h 97"/>
                <a:gd name="T56" fmla="*/ 54 w 97"/>
                <a:gd name="T57" fmla="*/ 77 h 97"/>
                <a:gd name="T58" fmla="*/ 58 w 97"/>
                <a:gd name="T59" fmla="*/ 74 h 97"/>
                <a:gd name="T60" fmla="*/ 85 w 97"/>
                <a:gd name="T61" fmla="*/ 81 h 97"/>
                <a:gd name="T62" fmla="*/ 42 w 97"/>
                <a:gd name="T63" fmla="*/ 97 h 97"/>
                <a:gd name="T64" fmla="*/ 1 w 97"/>
                <a:gd name="T65" fmla="*/ 60 h 97"/>
                <a:gd name="T66" fmla="*/ 12 w 97"/>
                <a:gd name="T67" fmla="*/ 57 h 97"/>
                <a:gd name="T68" fmla="*/ 18 w 97"/>
                <a:gd name="T69" fmla="*/ 59 h 97"/>
                <a:gd name="T70" fmla="*/ 21 w 97"/>
                <a:gd name="T71" fmla="*/ 58 h 97"/>
                <a:gd name="T72" fmla="*/ 45 w 97"/>
                <a:gd name="T73" fmla="*/ 70 h 97"/>
                <a:gd name="T74" fmla="*/ 48 w 97"/>
                <a:gd name="T75" fmla="*/ 75 h 97"/>
                <a:gd name="T76" fmla="*/ 42 w 97"/>
                <a:gd name="T77" fmla="*/ 97 h 97"/>
                <a:gd name="T78" fmla="*/ 0 w 97"/>
                <a:gd name="T79" fmla="*/ 53 h 97"/>
                <a:gd name="T80" fmla="*/ 8 w 97"/>
                <a:gd name="T81" fmla="*/ 51 h 97"/>
                <a:gd name="T82" fmla="*/ 0 w 97"/>
                <a:gd name="T83" fmla="*/ 45 h 97"/>
                <a:gd name="T84" fmla="*/ 0 w 97"/>
                <a:gd name="T85" fmla="*/ 48 h 97"/>
                <a:gd name="T86" fmla="*/ 0 w 97"/>
                <a:gd name="T87" fmla="*/ 53 h 97"/>
                <a:gd name="T88" fmla="*/ 52 w 97"/>
                <a:gd name="T89" fmla="*/ 40 h 97"/>
                <a:gd name="T90" fmla="*/ 40 w 97"/>
                <a:gd name="T91" fmla="*/ 46 h 97"/>
                <a:gd name="T92" fmla="*/ 25 w 97"/>
                <a:gd name="T93" fmla="*/ 52 h 97"/>
                <a:gd name="T94" fmla="*/ 25 w 97"/>
                <a:gd name="T95" fmla="*/ 52 h 97"/>
                <a:gd name="T96" fmla="*/ 48 w 97"/>
                <a:gd name="T97" fmla="*/ 63 h 97"/>
                <a:gd name="T98" fmla="*/ 50 w 97"/>
                <a:gd name="T99" fmla="*/ 62 h 97"/>
                <a:gd name="T100" fmla="*/ 52 w 97"/>
                <a:gd name="T101" fmla="*/ 44 h 97"/>
                <a:gd name="T102" fmla="*/ 52 w 97"/>
                <a:gd name="T103" fmla="*/ 4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7" h="97">
                  <a:moveTo>
                    <a:pt x="48" y="0"/>
                  </a:moveTo>
                  <a:cubicBezTo>
                    <a:pt x="49" y="0"/>
                    <a:pt x="50" y="0"/>
                    <a:pt x="50" y="0"/>
                  </a:cubicBezTo>
                  <a:cubicBezTo>
                    <a:pt x="52" y="9"/>
                    <a:pt x="53" y="18"/>
                    <a:pt x="53" y="27"/>
                  </a:cubicBezTo>
                  <a:cubicBezTo>
                    <a:pt x="51" y="28"/>
                    <a:pt x="49" y="30"/>
                    <a:pt x="49" y="33"/>
                  </a:cubicBezTo>
                  <a:cubicBezTo>
                    <a:pt x="49" y="33"/>
                    <a:pt x="49" y="34"/>
                    <a:pt x="49" y="34"/>
                  </a:cubicBezTo>
                  <a:cubicBezTo>
                    <a:pt x="45" y="36"/>
                    <a:pt x="41" y="38"/>
                    <a:pt x="37" y="40"/>
                  </a:cubicBezTo>
                  <a:cubicBezTo>
                    <a:pt x="33" y="42"/>
                    <a:pt x="28" y="44"/>
                    <a:pt x="23" y="46"/>
                  </a:cubicBezTo>
                  <a:cubicBezTo>
                    <a:pt x="22" y="44"/>
                    <a:pt x="20" y="43"/>
                    <a:pt x="18" y="43"/>
                  </a:cubicBezTo>
                  <a:cubicBezTo>
                    <a:pt x="16" y="43"/>
                    <a:pt x="14" y="44"/>
                    <a:pt x="13" y="45"/>
                  </a:cubicBezTo>
                  <a:cubicBezTo>
                    <a:pt x="9" y="43"/>
                    <a:pt x="5" y="40"/>
                    <a:pt x="1" y="38"/>
                  </a:cubicBezTo>
                  <a:cubicBezTo>
                    <a:pt x="6" y="16"/>
                    <a:pt x="25" y="0"/>
                    <a:pt x="48" y="0"/>
                  </a:cubicBezTo>
                  <a:close/>
                  <a:moveTo>
                    <a:pt x="57" y="1"/>
                  </a:moveTo>
                  <a:cubicBezTo>
                    <a:pt x="66" y="2"/>
                    <a:pt x="74" y="6"/>
                    <a:pt x="81" y="12"/>
                  </a:cubicBezTo>
                  <a:cubicBezTo>
                    <a:pt x="75" y="17"/>
                    <a:pt x="68" y="22"/>
                    <a:pt x="61" y="27"/>
                  </a:cubicBezTo>
                  <a:cubicBezTo>
                    <a:pt x="61" y="26"/>
                    <a:pt x="60" y="26"/>
                    <a:pt x="60" y="26"/>
                  </a:cubicBezTo>
                  <a:cubicBezTo>
                    <a:pt x="60" y="17"/>
                    <a:pt x="59" y="9"/>
                    <a:pt x="57" y="1"/>
                  </a:cubicBezTo>
                  <a:close/>
                  <a:moveTo>
                    <a:pt x="86" y="17"/>
                  </a:moveTo>
                  <a:cubicBezTo>
                    <a:pt x="79" y="23"/>
                    <a:pt x="72" y="28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6"/>
                    <a:pt x="62" y="39"/>
                    <a:pt x="59" y="40"/>
                  </a:cubicBezTo>
                  <a:cubicBezTo>
                    <a:pt x="59" y="42"/>
                    <a:pt x="59" y="43"/>
                    <a:pt x="59" y="45"/>
                  </a:cubicBezTo>
                  <a:cubicBezTo>
                    <a:pt x="59" y="51"/>
                    <a:pt x="58" y="57"/>
                    <a:pt x="57" y="63"/>
                  </a:cubicBezTo>
                  <a:cubicBezTo>
                    <a:pt x="59" y="64"/>
                    <a:pt x="60" y="66"/>
                    <a:pt x="60" y="68"/>
                  </a:cubicBezTo>
                  <a:cubicBezTo>
                    <a:pt x="70" y="71"/>
                    <a:pt x="80" y="73"/>
                    <a:pt x="89" y="75"/>
                  </a:cubicBezTo>
                  <a:cubicBezTo>
                    <a:pt x="94" y="67"/>
                    <a:pt x="97" y="58"/>
                    <a:pt x="97" y="48"/>
                  </a:cubicBezTo>
                  <a:cubicBezTo>
                    <a:pt x="97" y="36"/>
                    <a:pt x="93" y="25"/>
                    <a:pt x="86" y="17"/>
                  </a:cubicBezTo>
                  <a:close/>
                  <a:moveTo>
                    <a:pt x="85" y="81"/>
                  </a:moveTo>
                  <a:cubicBezTo>
                    <a:pt x="76" y="91"/>
                    <a:pt x="63" y="97"/>
                    <a:pt x="49" y="97"/>
                  </a:cubicBezTo>
                  <a:cubicBezTo>
                    <a:pt x="51" y="90"/>
                    <a:pt x="53" y="83"/>
                    <a:pt x="54" y="77"/>
                  </a:cubicBezTo>
                  <a:cubicBezTo>
                    <a:pt x="56" y="76"/>
                    <a:pt x="57" y="75"/>
                    <a:pt x="58" y="74"/>
                  </a:cubicBezTo>
                  <a:cubicBezTo>
                    <a:pt x="67" y="77"/>
                    <a:pt x="76" y="79"/>
                    <a:pt x="85" y="81"/>
                  </a:cubicBezTo>
                  <a:close/>
                  <a:moveTo>
                    <a:pt x="42" y="97"/>
                  </a:moveTo>
                  <a:cubicBezTo>
                    <a:pt x="22" y="94"/>
                    <a:pt x="6" y="79"/>
                    <a:pt x="1" y="60"/>
                  </a:cubicBezTo>
                  <a:cubicBezTo>
                    <a:pt x="5" y="59"/>
                    <a:pt x="9" y="58"/>
                    <a:pt x="12" y="57"/>
                  </a:cubicBezTo>
                  <a:cubicBezTo>
                    <a:pt x="14" y="58"/>
                    <a:pt x="16" y="59"/>
                    <a:pt x="18" y="59"/>
                  </a:cubicBezTo>
                  <a:cubicBezTo>
                    <a:pt x="19" y="59"/>
                    <a:pt x="20" y="58"/>
                    <a:pt x="21" y="58"/>
                  </a:cubicBezTo>
                  <a:cubicBezTo>
                    <a:pt x="29" y="62"/>
                    <a:pt x="37" y="66"/>
                    <a:pt x="45" y="70"/>
                  </a:cubicBezTo>
                  <a:cubicBezTo>
                    <a:pt x="45" y="72"/>
                    <a:pt x="46" y="73"/>
                    <a:pt x="48" y="75"/>
                  </a:cubicBezTo>
                  <a:cubicBezTo>
                    <a:pt x="46" y="82"/>
                    <a:pt x="44" y="89"/>
                    <a:pt x="42" y="97"/>
                  </a:cubicBezTo>
                  <a:close/>
                  <a:moveTo>
                    <a:pt x="0" y="53"/>
                  </a:moveTo>
                  <a:cubicBezTo>
                    <a:pt x="3" y="52"/>
                    <a:pt x="5" y="51"/>
                    <a:pt x="8" y="51"/>
                  </a:cubicBezTo>
                  <a:cubicBezTo>
                    <a:pt x="5" y="49"/>
                    <a:pt x="3" y="47"/>
                    <a:pt x="0" y="45"/>
                  </a:cubicBezTo>
                  <a:cubicBezTo>
                    <a:pt x="0" y="46"/>
                    <a:pt x="0" y="47"/>
                    <a:pt x="0" y="48"/>
                  </a:cubicBezTo>
                  <a:cubicBezTo>
                    <a:pt x="0" y="50"/>
                    <a:pt x="0" y="51"/>
                    <a:pt x="0" y="53"/>
                  </a:cubicBezTo>
                  <a:close/>
                  <a:moveTo>
                    <a:pt x="52" y="40"/>
                  </a:moveTo>
                  <a:cubicBezTo>
                    <a:pt x="48" y="42"/>
                    <a:pt x="44" y="44"/>
                    <a:pt x="40" y="46"/>
                  </a:cubicBezTo>
                  <a:cubicBezTo>
                    <a:pt x="35" y="48"/>
                    <a:pt x="30" y="50"/>
                    <a:pt x="25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33" y="56"/>
                    <a:pt x="40" y="60"/>
                    <a:pt x="48" y="63"/>
                  </a:cubicBezTo>
                  <a:cubicBezTo>
                    <a:pt x="48" y="63"/>
                    <a:pt x="49" y="62"/>
                    <a:pt x="50" y="62"/>
                  </a:cubicBezTo>
                  <a:cubicBezTo>
                    <a:pt x="51" y="56"/>
                    <a:pt x="52" y="50"/>
                    <a:pt x="52" y="44"/>
                  </a:cubicBezTo>
                  <a:cubicBezTo>
                    <a:pt x="52" y="43"/>
                    <a:pt x="52" y="42"/>
                    <a:pt x="52" y="40"/>
                  </a:cubicBezTo>
                  <a:close/>
                </a:path>
              </a:pathLst>
            </a:custGeom>
            <a:solidFill>
              <a:srgbClr val="00B4C3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pPr defTabSz="685630"/>
              <a:endParaRPr altLang="en-US" dirty="0" sz="1400" lang="zh-CN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91" name="组合 46"/>
          <p:cNvGrpSpPr/>
          <p:nvPr/>
        </p:nvGrpSpPr>
        <p:grpSpPr>
          <a:xfrm>
            <a:off x="724363" y="2004810"/>
            <a:ext cx="7028054" cy="815250"/>
            <a:chOff x="949774" y="2662385"/>
            <a:chExt cx="9370739" cy="1087000"/>
          </a:xfrm>
          <a:solidFill>
            <a:schemeClr val="bg1">
              <a:lumMod val="85000"/>
            </a:schemeClr>
          </a:solidFill>
        </p:grpSpPr>
        <p:sp>
          <p:nvSpPr>
            <p:cNvPr id="1048830" name="Notched Right Arrow 24"/>
            <p:cNvSpPr/>
            <p:nvPr/>
          </p:nvSpPr>
          <p:spPr>
            <a:xfrm rot="10800000">
              <a:off x="949774" y="2662385"/>
              <a:ext cx="9370739" cy="1087000"/>
            </a:xfrm>
            <a:prstGeom prst="notchedRightArrow">
              <a:avLst>
                <a:gd name="adj1" fmla="val 100000"/>
                <a:gd name="adj2" fmla="val 46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30"/>
              <a:endParaRPr dirty="0" sz="2700" lang="en-US">
                <a:solidFill>
                  <a:srgbClr val="000000">
                    <a:lumMod val="85000"/>
                    <a:lumOff val="15000"/>
                  </a:srgbClr>
                </a:solidFill>
              </a:endParaRPr>
            </a:p>
          </p:txBody>
        </p:sp>
        <p:sp>
          <p:nvSpPr>
            <p:cNvPr id="1048831" name="Oval 31"/>
            <p:cNvSpPr>
              <a:spLocks noChangeAspect="1"/>
            </p:cNvSpPr>
            <p:nvPr/>
          </p:nvSpPr>
          <p:spPr>
            <a:xfrm>
              <a:off x="1337222" y="2858763"/>
              <a:ext cx="694248" cy="694244"/>
            </a:xfrm>
            <a:prstGeom prst="ellipse"/>
            <a:grpFill/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30"/>
              <a:r>
                <a:rPr dirty="0" sz="1500" lang="en-US">
                  <a:solidFill>
                    <a:srgbClr val="000000">
                      <a:lumMod val="85000"/>
                      <a:lumOff val="15000"/>
                    </a:srgb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</p:grpSp>
      <p:sp>
        <p:nvSpPr>
          <p:cNvPr id="1048832" name="TextBox 59"/>
          <p:cNvSpPr txBox="1">
            <a:spLocks noChangeArrowheads="1"/>
          </p:cNvSpPr>
          <p:nvPr/>
        </p:nvSpPr>
        <p:spPr bwMode="auto">
          <a:xfrm flipH="1">
            <a:off x="5418162" y="2087747"/>
            <a:ext cx="1796494" cy="373371"/>
          </a:xfrm>
          <a:prstGeom prst="rect"/>
          <a:noFill/>
          <a:ln>
            <a:noFill/>
          </a:ln>
        </p:spPr>
        <p:txBody>
          <a:bodyPr bIns="34286" lIns="68562" rIns="68562" tIns="34286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defTabSz="685630"/>
            <a:r>
              <a:rPr altLang="en-US" b="1" dirty="0" kern="0" lang="zh-CN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损伤症状</a:t>
            </a:r>
            <a:endParaRPr altLang="ko-KR" b="1" dirty="0" kern="0" lang="en-US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833" name="矩形 50"/>
          <p:cNvSpPr>
            <a:spLocks noChangeArrowheads="1"/>
          </p:cNvSpPr>
          <p:nvPr/>
        </p:nvSpPr>
        <p:spPr bwMode="auto">
          <a:xfrm>
            <a:off x="1551615" y="2354835"/>
            <a:ext cx="5663075" cy="525772"/>
          </a:xfrm>
          <a:prstGeom prst="rect"/>
          <a:noFill/>
          <a:ln>
            <a:noFill/>
          </a:ln>
        </p:spPr>
        <p:txBody>
          <a:bodyPr bIns="34286" lIns="68562" rIns="68562" tIns="34286" wrap="square">
            <a:spAutoFit/>
          </a:bodyPr>
          <a:p>
            <a:pPr algn="r" defTabSz="685630">
              <a:lnSpc>
                <a:spcPct val="114000"/>
              </a:lnSpc>
            </a:pPr>
            <a:r>
              <a:rPr altLang="en-US" dirty="0" sz="1200" lang="zh-CN">
                <a:solidFill>
                  <a:srgbClr val="000000">
                    <a:lumMod val="85000"/>
                    <a:lumOff val="15000"/>
                  </a:srgbClr>
                </a:solidFill>
              </a:rPr>
              <a:t>单纯性肌肉挫伤：局部出现疼痛、肿胀、皮下瘀斑、压痛和功能障碍。</a:t>
            </a:r>
            <a:endParaRPr altLang="zh-CN" dirty="0" sz="1200" lang="en-US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algn="r" defTabSz="685630">
              <a:lnSpc>
                <a:spcPct val="114000"/>
              </a:lnSpc>
            </a:pPr>
            <a:r>
              <a:rPr altLang="en-US" dirty="0" sz="1200" lang="zh-CN">
                <a:solidFill>
                  <a:srgbClr val="000000">
                    <a:lumMod val="85000"/>
                    <a:lumOff val="15000"/>
                  </a:srgbClr>
                </a:solidFill>
              </a:rPr>
              <a:t>严重时有合并症，可出现全身症状或某些特殊体征，如脑震荡。</a:t>
            </a:r>
          </a:p>
        </p:txBody>
      </p:sp>
      <p:sp>
        <p:nvSpPr>
          <p:cNvPr id="1048834" name="任意多边形 51"/>
          <p:cNvSpPr/>
          <p:nvPr/>
        </p:nvSpPr>
        <p:spPr>
          <a:xfrm rot="5400000">
            <a:off x="8335126" y="2411400"/>
            <a:ext cx="4491" cy="2070"/>
          </a:xfrm>
          <a:custGeom>
            <a:avLst/>
            <a:gdLst>
              <a:gd name="connsiteX0" fmla="*/ 0 w 5988"/>
              <a:gd name="connsiteY0" fmla="*/ 0 h 2760"/>
              <a:gd name="connsiteX1" fmla="*/ 3001 w 5988"/>
              <a:gd name="connsiteY1" fmla="*/ 2375 h 2760"/>
              <a:gd name="connsiteX2" fmla="*/ 5988 w 5988"/>
              <a:gd name="connsiteY2" fmla="*/ 11 h 2760"/>
              <a:gd name="connsiteX3" fmla="*/ 3000 w 5988"/>
              <a:gd name="connsiteY3" fmla="*/ 2760 h 2760"/>
              <a:gd name="connsiteX4" fmla="*/ 0 w 5988"/>
              <a:gd name="connsiteY4" fmla="*/ 0 h 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8" h="2760">
                <a:moveTo>
                  <a:pt x="0" y="0"/>
                </a:moveTo>
                <a:lnTo>
                  <a:pt x="3001" y="2375"/>
                </a:lnTo>
                <a:lnTo>
                  <a:pt x="5988" y="11"/>
                </a:lnTo>
                <a:lnTo>
                  <a:pt x="3000" y="2760"/>
                </a:lnTo>
                <a:lnTo>
                  <a:pt x="0" y="0"/>
                </a:lnTo>
                <a:close/>
              </a:path>
            </a:pathLst>
          </a:custGeom>
          <a:solidFill>
            <a:srgbClr val="B7B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289" lIns="68570" rIns="68570" rtlCol="0" tIns="34289" vert="vert270" wrap="square">
            <a:noAutofit/>
          </a:bodyPr>
          <a:p>
            <a:pPr algn="ctr" defTabSz="685630"/>
            <a:endParaRPr dirty="0" sz="3200" lang="en-US">
              <a:solidFill>
                <a:srgbClr val="FFFFFF"/>
              </a:solidFill>
            </a:endParaRPr>
          </a:p>
        </p:txBody>
      </p:sp>
      <p:grpSp>
        <p:nvGrpSpPr>
          <p:cNvPr id="192" name="组合 52"/>
          <p:cNvGrpSpPr/>
          <p:nvPr/>
        </p:nvGrpSpPr>
        <p:grpSpPr>
          <a:xfrm>
            <a:off x="7530861" y="2004831"/>
            <a:ext cx="1612996" cy="815251"/>
            <a:chOff x="10041147" y="2673080"/>
            <a:chExt cx="2150661" cy="1087001"/>
          </a:xfrm>
        </p:grpSpPr>
        <p:sp>
          <p:nvSpPr>
            <p:cNvPr id="1048835" name="任意多边形 53"/>
            <p:cNvSpPr/>
            <p:nvPr/>
          </p:nvSpPr>
          <p:spPr>
            <a:xfrm rot="5400000">
              <a:off x="10572977" y="2141250"/>
              <a:ext cx="1087001" cy="2150661"/>
            </a:xfrm>
            <a:custGeom>
              <a:avLst/>
              <a:gdLst>
                <a:gd name="connsiteX0" fmla="*/ 0 w 1087001"/>
                <a:gd name="connsiteY0" fmla="*/ 1651026 h 2150661"/>
                <a:gd name="connsiteX1" fmla="*/ 0 w 1087001"/>
                <a:gd name="connsiteY1" fmla="*/ 0 h 2150661"/>
                <a:gd name="connsiteX2" fmla="*/ 1087001 w 1087001"/>
                <a:gd name="connsiteY2" fmla="*/ 0 h 2150661"/>
                <a:gd name="connsiteX3" fmla="*/ 1087001 w 1087001"/>
                <a:gd name="connsiteY3" fmla="*/ 1720529 h 2150661"/>
                <a:gd name="connsiteX4" fmla="*/ 1087000 w 1087001"/>
                <a:gd name="connsiteY4" fmla="*/ 1720530 h 2150661"/>
                <a:gd name="connsiteX5" fmla="*/ 1087000 w 1087001"/>
                <a:gd name="connsiteY5" fmla="*/ 1651026 h 2150661"/>
                <a:gd name="connsiteX6" fmla="*/ 546488 w 1087001"/>
                <a:gd name="connsiteY6" fmla="*/ 2148297 h 2150661"/>
                <a:gd name="connsiteX7" fmla="*/ 543501 w 1087001"/>
                <a:gd name="connsiteY7" fmla="*/ 2150661 h 2150661"/>
                <a:gd name="connsiteX8" fmla="*/ 540500 w 1087001"/>
                <a:gd name="connsiteY8" fmla="*/ 2148286 h 2150661"/>
                <a:gd name="connsiteX9" fmla="*/ 0 w 1087001"/>
                <a:gd name="connsiteY9" fmla="*/ 1651026 h 2150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7001" h="2150661">
                  <a:moveTo>
                    <a:pt x="0" y="1651026"/>
                  </a:moveTo>
                  <a:lnTo>
                    <a:pt x="0" y="0"/>
                  </a:lnTo>
                  <a:lnTo>
                    <a:pt x="1087001" y="0"/>
                  </a:lnTo>
                  <a:lnTo>
                    <a:pt x="1087001" y="1720529"/>
                  </a:lnTo>
                  <a:lnTo>
                    <a:pt x="1087000" y="1720530"/>
                  </a:lnTo>
                  <a:lnTo>
                    <a:pt x="1087000" y="1651026"/>
                  </a:lnTo>
                  <a:lnTo>
                    <a:pt x="546488" y="2148297"/>
                  </a:lnTo>
                  <a:lnTo>
                    <a:pt x="543501" y="2150661"/>
                  </a:lnTo>
                  <a:lnTo>
                    <a:pt x="540500" y="2148286"/>
                  </a:lnTo>
                  <a:lnTo>
                    <a:pt x="0" y="16510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vert270" wrap="square">
              <a:noAutofit/>
            </a:bodyPr>
            <a:p>
              <a:pPr algn="ctr" defTabSz="685630"/>
              <a:endParaRPr dirty="0" sz="3200" lang="en-US">
                <a:solidFill>
                  <a:srgbClr val="FFFFFF"/>
                </a:solidFill>
              </a:endParaRPr>
            </a:p>
          </p:txBody>
        </p:sp>
        <p:sp>
          <p:nvSpPr>
            <p:cNvPr id="1048836" name="任意多边形 56"/>
            <p:cNvSpPr/>
            <p:nvPr/>
          </p:nvSpPr>
          <p:spPr bwMode="auto">
            <a:xfrm>
              <a:off x="10719564" y="2955283"/>
              <a:ext cx="697574" cy="522594"/>
            </a:xfrm>
            <a:custGeom>
              <a:avLst/>
              <a:gdLst>
                <a:gd name="connsiteX0" fmla="*/ 152941 w 574972"/>
                <a:gd name="connsiteY0" fmla="*/ 323694 h 399845"/>
                <a:gd name="connsiteX1" fmla="*/ 152941 w 574972"/>
                <a:gd name="connsiteY1" fmla="*/ 399844 h 399845"/>
                <a:gd name="connsiteX2" fmla="*/ 61228 w 574972"/>
                <a:gd name="connsiteY2" fmla="*/ 399844 h 399845"/>
                <a:gd name="connsiteX3" fmla="*/ 61228 w 574972"/>
                <a:gd name="connsiteY3" fmla="*/ 398217 h 399845"/>
                <a:gd name="connsiteX4" fmla="*/ 65606 w 574972"/>
                <a:gd name="connsiteY4" fmla="*/ 394470 h 399845"/>
                <a:gd name="connsiteX5" fmla="*/ 121790 w 574972"/>
                <a:gd name="connsiteY5" fmla="*/ 346388 h 399845"/>
                <a:gd name="connsiteX6" fmla="*/ 145086 w 574972"/>
                <a:gd name="connsiteY6" fmla="*/ 328444 h 399845"/>
                <a:gd name="connsiteX7" fmla="*/ 147415 w 574972"/>
                <a:gd name="connsiteY7" fmla="*/ 328444 h 399845"/>
                <a:gd name="connsiteX8" fmla="*/ 270881 w 574972"/>
                <a:gd name="connsiteY8" fmla="*/ 219691 h 399845"/>
                <a:gd name="connsiteX9" fmla="*/ 270881 w 574972"/>
                <a:gd name="connsiteY9" fmla="*/ 399845 h 399845"/>
                <a:gd name="connsiteX10" fmla="*/ 179168 w 574972"/>
                <a:gd name="connsiteY10" fmla="*/ 399845 h 399845"/>
                <a:gd name="connsiteX11" fmla="*/ 179168 w 574972"/>
                <a:gd name="connsiteY11" fmla="*/ 296830 h 399845"/>
                <a:gd name="connsiteX12" fmla="*/ 185489 w 574972"/>
                <a:gd name="connsiteY12" fmla="*/ 291396 h 399845"/>
                <a:gd name="connsiteX13" fmla="*/ 216939 w 574972"/>
                <a:gd name="connsiteY13" fmla="*/ 264361 h 399845"/>
                <a:gd name="connsiteX14" fmla="*/ 226257 w 574972"/>
                <a:gd name="connsiteY14" fmla="*/ 259235 h 399845"/>
                <a:gd name="connsiteX15" fmla="*/ 240235 w 574972"/>
                <a:gd name="connsiteY15" fmla="*/ 246418 h 399845"/>
                <a:gd name="connsiteX16" fmla="*/ 263531 w 574972"/>
                <a:gd name="connsiteY16" fmla="*/ 225912 h 399845"/>
                <a:gd name="connsiteX17" fmla="*/ 297108 w 574972"/>
                <a:gd name="connsiteY17" fmla="*/ 209429 h 399845"/>
                <a:gd name="connsiteX18" fmla="*/ 300913 w 574972"/>
                <a:gd name="connsiteY18" fmla="*/ 213616 h 399845"/>
                <a:gd name="connsiteX19" fmla="*/ 309758 w 574972"/>
                <a:gd name="connsiteY19" fmla="*/ 223349 h 399845"/>
                <a:gd name="connsiteX20" fmla="*/ 333054 w 574972"/>
                <a:gd name="connsiteY20" fmla="*/ 248982 h 399845"/>
                <a:gd name="connsiteX21" fmla="*/ 342372 w 574972"/>
                <a:gd name="connsiteY21" fmla="*/ 256672 h 399845"/>
                <a:gd name="connsiteX22" fmla="*/ 344702 w 574972"/>
                <a:gd name="connsiteY22" fmla="*/ 261799 h 399845"/>
                <a:gd name="connsiteX23" fmla="*/ 370328 w 574972"/>
                <a:gd name="connsiteY23" fmla="*/ 264362 h 399845"/>
                <a:gd name="connsiteX24" fmla="*/ 379646 w 574972"/>
                <a:gd name="connsiteY24" fmla="*/ 256672 h 399845"/>
                <a:gd name="connsiteX25" fmla="*/ 388821 w 574972"/>
                <a:gd name="connsiteY25" fmla="*/ 248907 h 399845"/>
                <a:gd name="connsiteX26" fmla="*/ 388821 w 574972"/>
                <a:gd name="connsiteY26" fmla="*/ 399844 h 399845"/>
                <a:gd name="connsiteX27" fmla="*/ 297108 w 574972"/>
                <a:gd name="connsiteY27" fmla="*/ 399844 h 399845"/>
                <a:gd name="connsiteX28" fmla="*/ 506761 w 574972"/>
                <a:gd name="connsiteY28" fmla="*/ 139370 h 399845"/>
                <a:gd name="connsiteX29" fmla="*/ 506761 w 574972"/>
                <a:gd name="connsiteY29" fmla="*/ 399844 h 399845"/>
                <a:gd name="connsiteX30" fmla="*/ 415048 w 574972"/>
                <a:gd name="connsiteY30" fmla="*/ 399844 h 399845"/>
                <a:gd name="connsiteX31" fmla="*/ 415048 w 574972"/>
                <a:gd name="connsiteY31" fmla="*/ 222112 h 399845"/>
                <a:gd name="connsiteX32" fmla="*/ 418375 w 574972"/>
                <a:gd name="connsiteY32" fmla="*/ 219183 h 399845"/>
                <a:gd name="connsiteX33" fmla="*/ 428203 w 574972"/>
                <a:gd name="connsiteY33" fmla="*/ 210532 h 399845"/>
                <a:gd name="connsiteX34" fmla="*/ 458488 w 574972"/>
                <a:gd name="connsiteY34" fmla="*/ 184898 h 399845"/>
                <a:gd name="connsiteX35" fmla="*/ 496198 w 574972"/>
                <a:gd name="connsiteY35" fmla="*/ 149332 h 399845"/>
                <a:gd name="connsiteX36" fmla="*/ 463151 w 574972"/>
                <a:gd name="connsiteY36" fmla="*/ 0 h 399845"/>
                <a:gd name="connsiteX37" fmla="*/ 533039 w 574972"/>
                <a:gd name="connsiteY37" fmla="*/ 0 h 399845"/>
                <a:gd name="connsiteX38" fmla="*/ 554006 w 574972"/>
                <a:gd name="connsiteY38" fmla="*/ 0 h 399845"/>
                <a:gd name="connsiteX39" fmla="*/ 567983 w 574972"/>
                <a:gd name="connsiteY39" fmla="*/ 5127 h 399845"/>
                <a:gd name="connsiteX40" fmla="*/ 574972 w 574972"/>
                <a:gd name="connsiteY40" fmla="*/ 20506 h 399845"/>
                <a:gd name="connsiteX41" fmla="*/ 574972 w 574972"/>
                <a:gd name="connsiteY41" fmla="*/ 117913 h 399845"/>
                <a:gd name="connsiteX42" fmla="*/ 554006 w 574972"/>
                <a:gd name="connsiteY42" fmla="*/ 138419 h 399845"/>
                <a:gd name="connsiteX43" fmla="*/ 535369 w 574972"/>
                <a:gd name="connsiteY43" fmla="*/ 117913 h 399845"/>
                <a:gd name="connsiteX44" fmla="*/ 535369 w 574972"/>
                <a:gd name="connsiteY44" fmla="*/ 66646 h 399845"/>
                <a:gd name="connsiteX45" fmla="*/ 533039 w 574972"/>
                <a:gd name="connsiteY45" fmla="*/ 69209 h 399845"/>
                <a:gd name="connsiteX46" fmla="*/ 467811 w 574972"/>
                <a:gd name="connsiteY46" fmla="*/ 130729 h 399845"/>
                <a:gd name="connsiteX47" fmla="*/ 437526 w 574972"/>
                <a:gd name="connsiteY47" fmla="*/ 156362 h 399845"/>
                <a:gd name="connsiteX48" fmla="*/ 414230 w 574972"/>
                <a:gd name="connsiteY48" fmla="*/ 176869 h 399845"/>
                <a:gd name="connsiteX49" fmla="*/ 383945 w 574972"/>
                <a:gd name="connsiteY49" fmla="*/ 202502 h 399845"/>
                <a:gd name="connsiteX50" fmla="*/ 374627 w 574972"/>
                <a:gd name="connsiteY50" fmla="*/ 210192 h 399845"/>
                <a:gd name="connsiteX51" fmla="*/ 349001 w 574972"/>
                <a:gd name="connsiteY51" fmla="*/ 207629 h 399845"/>
                <a:gd name="connsiteX52" fmla="*/ 346671 w 574972"/>
                <a:gd name="connsiteY52" fmla="*/ 202502 h 399845"/>
                <a:gd name="connsiteX53" fmla="*/ 337353 w 574972"/>
                <a:gd name="connsiteY53" fmla="*/ 194812 h 399845"/>
                <a:gd name="connsiteX54" fmla="*/ 314057 w 574972"/>
                <a:gd name="connsiteY54" fmla="*/ 169179 h 399845"/>
                <a:gd name="connsiteX55" fmla="*/ 293091 w 574972"/>
                <a:gd name="connsiteY55" fmla="*/ 146109 h 399845"/>
                <a:gd name="connsiteX56" fmla="*/ 262806 w 574972"/>
                <a:gd name="connsiteY56" fmla="*/ 171742 h 399845"/>
                <a:gd name="connsiteX57" fmla="*/ 239510 w 574972"/>
                <a:gd name="connsiteY57" fmla="*/ 192249 h 399845"/>
                <a:gd name="connsiteX58" fmla="*/ 225532 w 574972"/>
                <a:gd name="connsiteY58" fmla="*/ 205065 h 399845"/>
                <a:gd name="connsiteX59" fmla="*/ 216214 w 574972"/>
                <a:gd name="connsiteY59" fmla="*/ 210192 h 399845"/>
                <a:gd name="connsiteX60" fmla="*/ 141666 w 574972"/>
                <a:gd name="connsiteY60" fmla="*/ 274275 h 399845"/>
                <a:gd name="connsiteX61" fmla="*/ 139337 w 574972"/>
                <a:gd name="connsiteY61" fmla="*/ 274275 h 399845"/>
                <a:gd name="connsiteX62" fmla="*/ 116041 w 574972"/>
                <a:gd name="connsiteY62" fmla="*/ 292218 h 399845"/>
                <a:gd name="connsiteX63" fmla="*/ 32175 w 574972"/>
                <a:gd name="connsiteY63" fmla="*/ 363992 h 399845"/>
                <a:gd name="connsiteX64" fmla="*/ 22856 w 574972"/>
                <a:gd name="connsiteY64" fmla="*/ 366555 h 399845"/>
                <a:gd name="connsiteX65" fmla="*/ 4220 w 574972"/>
                <a:gd name="connsiteY65" fmla="*/ 358865 h 399845"/>
                <a:gd name="connsiteX66" fmla="*/ 6549 w 574972"/>
                <a:gd name="connsiteY66" fmla="*/ 328105 h 399845"/>
                <a:gd name="connsiteX67" fmla="*/ 18197 w 574972"/>
                <a:gd name="connsiteY67" fmla="*/ 317851 h 399845"/>
                <a:gd name="connsiteX68" fmla="*/ 116041 w 574972"/>
                <a:gd name="connsiteY68" fmla="*/ 238389 h 399845"/>
                <a:gd name="connsiteX69" fmla="*/ 139337 w 574972"/>
                <a:gd name="connsiteY69" fmla="*/ 220445 h 399845"/>
                <a:gd name="connsiteX70" fmla="*/ 141666 w 574972"/>
                <a:gd name="connsiteY70" fmla="*/ 217882 h 399845"/>
                <a:gd name="connsiteX71" fmla="*/ 216214 w 574972"/>
                <a:gd name="connsiteY71" fmla="*/ 156362 h 399845"/>
                <a:gd name="connsiteX72" fmla="*/ 223203 w 574972"/>
                <a:gd name="connsiteY72" fmla="*/ 148672 h 399845"/>
                <a:gd name="connsiteX73" fmla="*/ 239510 w 574972"/>
                <a:gd name="connsiteY73" fmla="*/ 138419 h 399845"/>
                <a:gd name="connsiteX74" fmla="*/ 262806 w 574972"/>
                <a:gd name="connsiteY74" fmla="*/ 117913 h 399845"/>
                <a:gd name="connsiteX75" fmla="*/ 283772 w 574972"/>
                <a:gd name="connsiteY75" fmla="*/ 99969 h 399845"/>
                <a:gd name="connsiteX76" fmla="*/ 309398 w 574972"/>
                <a:gd name="connsiteY76" fmla="*/ 102533 h 399845"/>
                <a:gd name="connsiteX77" fmla="*/ 314057 w 574972"/>
                <a:gd name="connsiteY77" fmla="*/ 107659 h 399845"/>
                <a:gd name="connsiteX78" fmla="*/ 337353 w 574972"/>
                <a:gd name="connsiteY78" fmla="*/ 133292 h 399845"/>
                <a:gd name="connsiteX79" fmla="*/ 346671 w 574972"/>
                <a:gd name="connsiteY79" fmla="*/ 140982 h 399845"/>
                <a:gd name="connsiteX80" fmla="*/ 365308 w 574972"/>
                <a:gd name="connsiteY80" fmla="*/ 161489 h 399845"/>
                <a:gd name="connsiteX81" fmla="*/ 383945 w 574972"/>
                <a:gd name="connsiteY81" fmla="*/ 146109 h 399845"/>
                <a:gd name="connsiteX82" fmla="*/ 414230 w 574972"/>
                <a:gd name="connsiteY82" fmla="*/ 120476 h 399845"/>
                <a:gd name="connsiteX83" fmla="*/ 437526 w 574972"/>
                <a:gd name="connsiteY83" fmla="*/ 99969 h 399845"/>
                <a:gd name="connsiteX84" fmla="*/ 477129 w 574972"/>
                <a:gd name="connsiteY84" fmla="*/ 61520 h 399845"/>
                <a:gd name="connsiteX85" fmla="*/ 498095 w 574972"/>
                <a:gd name="connsiteY85" fmla="*/ 43576 h 399845"/>
                <a:gd name="connsiteX86" fmla="*/ 486447 w 574972"/>
                <a:gd name="connsiteY86" fmla="*/ 43576 h 399845"/>
                <a:gd name="connsiteX87" fmla="*/ 463151 w 574972"/>
                <a:gd name="connsiteY87" fmla="*/ 43576 h 399845"/>
                <a:gd name="connsiteX88" fmla="*/ 456163 w 574972"/>
                <a:gd name="connsiteY88" fmla="*/ 41013 h 399845"/>
                <a:gd name="connsiteX89" fmla="*/ 442185 w 574972"/>
                <a:gd name="connsiteY89" fmla="*/ 20506 h 399845"/>
                <a:gd name="connsiteX90" fmla="*/ 453833 w 574972"/>
                <a:gd name="connsiteY90" fmla="*/ 2563 h 399845"/>
                <a:gd name="connsiteX91" fmla="*/ 456163 w 574972"/>
                <a:gd name="connsiteY91" fmla="*/ 2563 h 399845"/>
                <a:gd name="connsiteX92" fmla="*/ 463151 w 574972"/>
                <a:gd name="connsiteY92" fmla="*/ 0 h 399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4972" h="399845">
                  <a:moveTo>
                    <a:pt x="152941" y="323694"/>
                  </a:moveTo>
                  <a:lnTo>
                    <a:pt x="152941" y="399844"/>
                  </a:lnTo>
                  <a:lnTo>
                    <a:pt x="61228" y="399844"/>
                  </a:lnTo>
                  <a:lnTo>
                    <a:pt x="61228" y="398217"/>
                  </a:lnTo>
                  <a:lnTo>
                    <a:pt x="65606" y="394470"/>
                  </a:lnTo>
                  <a:cubicBezTo>
                    <a:pt x="121790" y="346388"/>
                    <a:pt x="121790" y="346388"/>
                    <a:pt x="121790" y="346388"/>
                  </a:cubicBezTo>
                  <a:cubicBezTo>
                    <a:pt x="145086" y="328444"/>
                    <a:pt x="145086" y="328444"/>
                    <a:pt x="145086" y="328444"/>
                  </a:cubicBezTo>
                  <a:cubicBezTo>
                    <a:pt x="147415" y="328444"/>
                    <a:pt x="147415" y="328444"/>
                    <a:pt x="147415" y="328444"/>
                  </a:cubicBezTo>
                  <a:close/>
                  <a:moveTo>
                    <a:pt x="270881" y="219691"/>
                  </a:moveTo>
                  <a:lnTo>
                    <a:pt x="270881" y="399845"/>
                  </a:lnTo>
                  <a:lnTo>
                    <a:pt x="179168" y="399845"/>
                  </a:lnTo>
                  <a:lnTo>
                    <a:pt x="179168" y="296830"/>
                  </a:lnTo>
                  <a:lnTo>
                    <a:pt x="185489" y="291396"/>
                  </a:lnTo>
                  <a:cubicBezTo>
                    <a:pt x="216939" y="264361"/>
                    <a:pt x="216939" y="264361"/>
                    <a:pt x="216939" y="264361"/>
                  </a:cubicBezTo>
                  <a:cubicBezTo>
                    <a:pt x="226257" y="259235"/>
                    <a:pt x="226257" y="259235"/>
                    <a:pt x="226257" y="259235"/>
                  </a:cubicBezTo>
                  <a:cubicBezTo>
                    <a:pt x="240235" y="246418"/>
                    <a:pt x="240235" y="246418"/>
                    <a:pt x="240235" y="246418"/>
                  </a:cubicBezTo>
                  <a:cubicBezTo>
                    <a:pt x="263531" y="225912"/>
                    <a:pt x="263531" y="225912"/>
                    <a:pt x="263531" y="225912"/>
                  </a:cubicBezTo>
                  <a:close/>
                  <a:moveTo>
                    <a:pt x="297108" y="209429"/>
                  </a:moveTo>
                  <a:lnTo>
                    <a:pt x="300913" y="213616"/>
                  </a:lnTo>
                  <a:cubicBezTo>
                    <a:pt x="309758" y="223349"/>
                    <a:pt x="309758" y="223349"/>
                    <a:pt x="309758" y="223349"/>
                  </a:cubicBezTo>
                  <a:cubicBezTo>
                    <a:pt x="333054" y="248982"/>
                    <a:pt x="333054" y="248982"/>
                    <a:pt x="333054" y="248982"/>
                  </a:cubicBezTo>
                  <a:cubicBezTo>
                    <a:pt x="342372" y="256672"/>
                    <a:pt x="342372" y="256672"/>
                    <a:pt x="342372" y="256672"/>
                  </a:cubicBezTo>
                  <a:cubicBezTo>
                    <a:pt x="344702" y="261799"/>
                    <a:pt x="344702" y="261799"/>
                    <a:pt x="344702" y="261799"/>
                  </a:cubicBezTo>
                  <a:cubicBezTo>
                    <a:pt x="351691" y="269489"/>
                    <a:pt x="363339" y="269489"/>
                    <a:pt x="370328" y="264362"/>
                  </a:cubicBezTo>
                  <a:cubicBezTo>
                    <a:pt x="379646" y="256672"/>
                    <a:pt x="379646" y="256672"/>
                    <a:pt x="379646" y="256672"/>
                  </a:cubicBezTo>
                  <a:lnTo>
                    <a:pt x="388821" y="248907"/>
                  </a:lnTo>
                  <a:lnTo>
                    <a:pt x="388821" y="399844"/>
                  </a:lnTo>
                  <a:lnTo>
                    <a:pt x="297108" y="399844"/>
                  </a:lnTo>
                  <a:close/>
                  <a:moveTo>
                    <a:pt x="506761" y="139370"/>
                  </a:moveTo>
                  <a:lnTo>
                    <a:pt x="506761" y="399844"/>
                  </a:lnTo>
                  <a:lnTo>
                    <a:pt x="415048" y="399844"/>
                  </a:lnTo>
                  <a:lnTo>
                    <a:pt x="415048" y="222112"/>
                  </a:lnTo>
                  <a:lnTo>
                    <a:pt x="418375" y="219183"/>
                  </a:lnTo>
                  <a:cubicBezTo>
                    <a:pt x="428203" y="210532"/>
                    <a:pt x="428203" y="210532"/>
                    <a:pt x="428203" y="210532"/>
                  </a:cubicBezTo>
                  <a:cubicBezTo>
                    <a:pt x="458488" y="184898"/>
                    <a:pt x="458488" y="184898"/>
                    <a:pt x="458488" y="184898"/>
                  </a:cubicBezTo>
                  <a:cubicBezTo>
                    <a:pt x="474795" y="169518"/>
                    <a:pt x="487025" y="157984"/>
                    <a:pt x="496198" y="149332"/>
                  </a:cubicBezTo>
                  <a:close/>
                  <a:moveTo>
                    <a:pt x="463151" y="0"/>
                  </a:moveTo>
                  <a:cubicBezTo>
                    <a:pt x="463151" y="0"/>
                    <a:pt x="463151" y="0"/>
                    <a:pt x="533039" y="0"/>
                  </a:cubicBezTo>
                  <a:cubicBezTo>
                    <a:pt x="533039" y="0"/>
                    <a:pt x="533039" y="0"/>
                    <a:pt x="554006" y="0"/>
                  </a:cubicBezTo>
                  <a:cubicBezTo>
                    <a:pt x="558665" y="0"/>
                    <a:pt x="563324" y="2563"/>
                    <a:pt x="567983" y="5127"/>
                  </a:cubicBezTo>
                  <a:cubicBezTo>
                    <a:pt x="572643" y="10253"/>
                    <a:pt x="574972" y="15380"/>
                    <a:pt x="574972" y="20506"/>
                  </a:cubicBezTo>
                  <a:lnTo>
                    <a:pt x="574972" y="117913"/>
                  </a:lnTo>
                  <a:cubicBezTo>
                    <a:pt x="574972" y="128166"/>
                    <a:pt x="565654" y="138419"/>
                    <a:pt x="554006" y="138419"/>
                  </a:cubicBezTo>
                  <a:cubicBezTo>
                    <a:pt x="542358" y="138419"/>
                    <a:pt x="535369" y="128166"/>
                    <a:pt x="535369" y="117913"/>
                  </a:cubicBezTo>
                  <a:cubicBezTo>
                    <a:pt x="535369" y="117913"/>
                    <a:pt x="535369" y="117913"/>
                    <a:pt x="535369" y="66646"/>
                  </a:cubicBezTo>
                  <a:cubicBezTo>
                    <a:pt x="535369" y="66646"/>
                    <a:pt x="535369" y="66646"/>
                    <a:pt x="533039" y="69209"/>
                  </a:cubicBezTo>
                  <a:cubicBezTo>
                    <a:pt x="533039" y="69209"/>
                    <a:pt x="533039" y="69209"/>
                    <a:pt x="467811" y="130729"/>
                  </a:cubicBezTo>
                  <a:cubicBezTo>
                    <a:pt x="467811" y="130729"/>
                    <a:pt x="467811" y="130729"/>
                    <a:pt x="437526" y="156362"/>
                  </a:cubicBezTo>
                  <a:cubicBezTo>
                    <a:pt x="437526" y="156362"/>
                    <a:pt x="437526" y="156362"/>
                    <a:pt x="414230" y="176869"/>
                  </a:cubicBezTo>
                  <a:cubicBezTo>
                    <a:pt x="414230" y="176869"/>
                    <a:pt x="414230" y="176869"/>
                    <a:pt x="383945" y="202502"/>
                  </a:cubicBezTo>
                  <a:cubicBezTo>
                    <a:pt x="383945" y="202502"/>
                    <a:pt x="383945" y="202502"/>
                    <a:pt x="374627" y="210192"/>
                  </a:cubicBezTo>
                  <a:cubicBezTo>
                    <a:pt x="367638" y="215319"/>
                    <a:pt x="355990" y="215319"/>
                    <a:pt x="349001" y="207629"/>
                  </a:cubicBezTo>
                  <a:cubicBezTo>
                    <a:pt x="349001" y="207629"/>
                    <a:pt x="349001" y="207629"/>
                    <a:pt x="346671" y="202502"/>
                  </a:cubicBezTo>
                  <a:cubicBezTo>
                    <a:pt x="346671" y="202502"/>
                    <a:pt x="346671" y="202502"/>
                    <a:pt x="337353" y="194812"/>
                  </a:cubicBezTo>
                  <a:cubicBezTo>
                    <a:pt x="337353" y="194812"/>
                    <a:pt x="337353" y="194812"/>
                    <a:pt x="314057" y="169179"/>
                  </a:cubicBezTo>
                  <a:cubicBezTo>
                    <a:pt x="314057" y="169179"/>
                    <a:pt x="314057" y="169179"/>
                    <a:pt x="293091" y="146109"/>
                  </a:cubicBezTo>
                  <a:cubicBezTo>
                    <a:pt x="293091" y="146109"/>
                    <a:pt x="293091" y="146109"/>
                    <a:pt x="262806" y="171742"/>
                  </a:cubicBezTo>
                  <a:cubicBezTo>
                    <a:pt x="262806" y="171742"/>
                    <a:pt x="262806" y="171742"/>
                    <a:pt x="239510" y="192249"/>
                  </a:cubicBezTo>
                  <a:cubicBezTo>
                    <a:pt x="239510" y="192249"/>
                    <a:pt x="239510" y="192249"/>
                    <a:pt x="225532" y="205065"/>
                  </a:cubicBezTo>
                  <a:cubicBezTo>
                    <a:pt x="225532" y="205065"/>
                    <a:pt x="225532" y="205065"/>
                    <a:pt x="216214" y="210192"/>
                  </a:cubicBezTo>
                  <a:cubicBezTo>
                    <a:pt x="216214" y="210192"/>
                    <a:pt x="216214" y="210192"/>
                    <a:pt x="141666" y="274275"/>
                  </a:cubicBezTo>
                  <a:cubicBezTo>
                    <a:pt x="141666" y="274275"/>
                    <a:pt x="141666" y="274275"/>
                    <a:pt x="139337" y="274275"/>
                  </a:cubicBezTo>
                  <a:cubicBezTo>
                    <a:pt x="139337" y="274275"/>
                    <a:pt x="139337" y="274275"/>
                    <a:pt x="116041" y="292218"/>
                  </a:cubicBezTo>
                  <a:cubicBezTo>
                    <a:pt x="116041" y="292218"/>
                    <a:pt x="116041" y="292218"/>
                    <a:pt x="32175" y="363992"/>
                  </a:cubicBezTo>
                  <a:cubicBezTo>
                    <a:pt x="29845" y="366555"/>
                    <a:pt x="25186" y="366555"/>
                    <a:pt x="22856" y="366555"/>
                  </a:cubicBezTo>
                  <a:cubicBezTo>
                    <a:pt x="15868" y="369118"/>
                    <a:pt x="8879" y="366555"/>
                    <a:pt x="4220" y="358865"/>
                  </a:cubicBezTo>
                  <a:cubicBezTo>
                    <a:pt x="-2769" y="348612"/>
                    <a:pt x="-440" y="335795"/>
                    <a:pt x="6549" y="328105"/>
                  </a:cubicBezTo>
                  <a:cubicBezTo>
                    <a:pt x="6549" y="328105"/>
                    <a:pt x="6549" y="328105"/>
                    <a:pt x="18197" y="317851"/>
                  </a:cubicBezTo>
                  <a:cubicBezTo>
                    <a:pt x="18197" y="317851"/>
                    <a:pt x="18197" y="317851"/>
                    <a:pt x="116041" y="238389"/>
                  </a:cubicBezTo>
                  <a:cubicBezTo>
                    <a:pt x="116041" y="238389"/>
                    <a:pt x="116041" y="238389"/>
                    <a:pt x="139337" y="220445"/>
                  </a:cubicBezTo>
                  <a:cubicBezTo>
                    <a:pt x="139337" y="220445"/>
                    <a:pt x="139337" y="220445"/>
                    <a:pt x="141666" y="217882"/>
                  </a:cubicBezTo>
                  <a:cubicBezTo>
                    <a:pt x="141666" y="217882"/>
                    <a:pt x="141666" y="217882"/>
                    <a:pt x="216214" y="156362"/>
                  </a:cubicBezTo>
                  <a:cubicBezTo>
                    <a:pt x="216214" y="156362"/>
                    <a:pt x="216214" y="156362"/>
                    <a:pt x="223203" y="148672"/>
                  </a:cubicBezTo>
                  <a:cubicBezTo>
                    <a:pt x="223203" y="148672"/>
                    <a:pt x="223203" y="148672"/>
                    <a:pt x="239510" y="138419"/>
                  </a:cubicBezTo>
                  <a:cubicBezTo>
                    <a:pt x="239510" y="138419"/>
                    <a:pt x="239510" y="138419"/>
                    <a:pt x="262806" y="117913"/>
                  </a:cubicBezTo>
                  <a:cubicBezTo>
                    <a:pt x="262806" y="117913"/>
                    <a:pt x="262806" y="117913"/>
                    <a:pt x="283772" y="99969"/>
                  </a:cubicBezTo>
                  <a:cubicBezTo>
                    <a:pt x="293091" y="92279"/>
                    <a:pt x="302409" y="94843"/>
                    <a:pt x="309398" y="102533"/>
                  </a:cubicBezTo>
                  <a:cubicBezTo>
                    <a:pt x="309398" y="102533"/>
                    <a:pt x="309398" y="102533"/>
                    <a:pt x="314057" y="107659"/>
                  </a:cubicBezTo>
                  <a:cubicBezTo>
                    <a:pt x="314057" y="107659"/>
                    <a:pt x="314057" y="107659"/>
                    <a:pt x="337353" y="133292"/>
                  </a:cubicBezTo>
                  <a:cubicBezTo>
                    <a:pt x="337353" y="133292"/>
                    <a:pt x="337353" y="133292"/>
                    <a:pt x="346671" y="140982"/>
                  </a:cubicBezTo>
                  <a:cubicBezTo>
                    <a:pt x="346671" y="140982"/>
                    <a:pt x="346671" y="140982"/>
                    <a:pt x="365308" y="161489"/>
                  </a:cubicBezTo>
                  <a:cubicBezTo>
                    <a:pt x="365308" y="161489"/>
                    <a:pt x="365308" y="161489"/>
                    <a:pt x="383945" y="146109"/>
                  </a:cubicBezTo>
                  <a:cubicBezTo>
                    <a:pt x="383945" y="146109"/>
                    <a:pt x="383945" y="146109"/>
                    <a:pt x="414230" y="120476"/>
                  </a:cubicBezTo>
                  <a:cubicBezTo>
                    <a:pt x="414230" y="120476"/>
                    <a:pt x="414230" y="120476"/>
                    <a:pt x="437526" y="99969"/>
                  </a:cubicBezTo>
                  <a:cubicBezTo>
                    <a:pt x="437526" y="99969"/>
                    <a:pt x="437526" y="99969"/>
                    <a:pt x="477129" y="61520"/>
                  </a:cubicBezTo>
                  <a:cubicBezTo>
                    <a:pt x="477129" y="61520"/>
                    <a:pt x="477129" y="61520"/>
                    <a:pt x="498095" y="43576"/>
                  </a:cubicBezTo>
                  <a:cubicBezTo>
                    <a:pt x="498095" y="43576"/>
                    <a:pt x="498095" y="43576"/>
                    <a:pt x="486447" y="43576"/>
                  </a:cubicBezTo>
                  <a:cubicBezTo>
                    <a:pt x="486447" y="43576"/>
                    <a:pt x="486447" y="43576"/>
                    <a:pt x="463151" y="43576"/>
                  </a:cubicBezTo>
                  <a:cubicBezTo>
                    <a:pt x="460822" y="43576"/>
                    <a:pt x="458492" y="43576"/>
                    <a:pt x="456163" y="41013"/>
                  </a:cubicBezTo>
                  <a:cubicBezTo>
                    <a:pt x="449174" y="38450"/>
                    <a:pt x="442185" y="30760"/>
                    <a:pt x="442185" y="20506"/>
                  </a:cubicBezTo>
                  <a:cubicBezTo>
                    <a:pt x="442185" y="12816"/>
                    <a:pt x="446844" y="5127"/>
                    <a:pt x="453833" y="2563"/>
                  </a:cubicBezTo>
                  <a:cubicBezTo>
                    <a:pt x="453833" y="2563"/>
                    <a:pt x="456163" y="2563"/>
                    <a:pt x="456163" y="2563"/>
                  </a:cubicBezTo>
                  <a:cubicBezTo>
                    <a:pt x="458492" y="0"/>
                    <a:pt x="460822" y="0"/>
                    <a:pt x="463151" y="0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  <a:noAutofit/>
            </a:bodyPr>
            <a:p>
              <a:pPr defTabSz="685630"/>
              <a:endParaRPr altLang="en-US" dirty="0" sz="1400" lang="zh-CN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93" name="组合 69"/>
          <p:cNvGrpSpPr/>
          <p:nvPr/>
        </p:nvGrpSpPr>
        <p:grpSpPr>
          <a:xfrm>
            <a:off x="1379554" y="1072104"/>
            <a:ext cx="7028054" cy="815251"/>
            <a:chOff x="1855445" y="1397359"/>
            <a:chExt cx="9370739" cy="1087001"/>
          </a:xfrm>
          <a:solidFill>
            <a:schemeClr val="bg1">
              <a:lumMod val="85000"/>
            </a:schemeClr>
          </a:solidFill>
        </p:grpSpPr>
        <p:sp>
          <p:nvSpPr>
            <p:cNvPr id="1048837" name="Notched Right Arrow 20"/>
            <p:cNvSpPr/>
            <p:nvPr/>
          </p:nvSpPr>
          <p:spPr>
            <a:xfrm>
              <a:off x="1855445" y="1397359"/>
              <a:ext cx="9370739" cy="1087001"/>
            </a:xfrm>
            <a:prstGeom prst="notchedRightArrow">
              <a:avLst>
                <a:gd name="adj1" fmla="val 100000"/>
                <a:gd name="adj2" fmla="val 460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30"/>
              <a:endParaRPr dirty="0" sz="2700" lang="en-US">
                <a:solidFill>
                  <a:srgbClr val="000000">
                    <a:lumMod val="85000"/>
                    <a:lumOff val="15000"/>
                  </a:srgbClr>
                </a:solidFill>
              </a:endParaRPr>
            </a:p>
          </p:txBody>
        </p:sp>
        <p:sp>
          <p:nvSpPr>
            <p:cNvPr id="1048838" name="Oval 28"/>
            <p:cNvSpPr>
              <a:spLocks noChangeAspect="1"/>
            </p:cNvSpPr>
            <p:nvPr/>
          </p:nvSpPr>
          <p:spPr>
            <a:xfrm>
              <a:off x="10150853" y="1593737"/>
              <a:ext cx="694248" cy="694244"/>
            </a:xfrm>
            <a:prstGeom prst="ellipse"/>
            <a:grpFill/>
            <a:ln w="381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630"/>
              <a:r>
                <a:rPr dirty="0" sz="1500" lang="en-US">
                  <a:solidFill>
                    <a:srgbClr val="000000">
                      <a:lumMod val="85000"/>
                      <a:lumOff val="15000"/>
                    </a:srgbClr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</p:grpSp>
      <p:sp>
        <p:nvSpPr>
          <p:cNvPr id="1048839" name="TextBox 59"/>
          <p:cNvSpPr txBox="1">
            <a:spLocks noChangeArrowheads="1"/>
          </p:cNvSpPr>
          <p:nvPr/>
        </p:nvSpPr>
        <p:spPr bwMode="auto">
          <a:xfrm flipH="1">
            <a:off x="1835697" y="1131603"/>
            <a:ext cx="1796494" cy="373372"/>
          </a:xfrm>
          <a:prstGeom prst="rect"/>
          <a:noFill/>
          <a:ln>
            <a:noFill/>
          </a:ln>
        </p:spPr>
        <p:txBody>
          <a:bodyPr bIns="34286" lIns="68562" rIns="68562" tIns="34286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685630"/>
            <a:r>
              <a:rPr altLang="en-US" b="1" dirty="0" kern="0" lang="zh-CN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损伤的原因</a:t>
            </a:r>
            <a:endParaRPr altLang="ko-KR" b="1" dirty="0" kern="0" lang="en-US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840" name="矩形 73"/>
          <p:cNvSpPr>
            <a:spLocks noChangeArrowheads="1"/>
          </p:cNvSpPr>
          <p:nvPr/>
        </p:nvSpPr>
        <p:spPr bwMode="auto">
          <a:xfrm>
            <a:off x="1884839" y="1424052"/>
            <a:ext cx="5663075" cy="525772"/>
          </a:xfrm>
          <a:prstGeom prst="rect"/>
          <a:noFill/>
          <a:ln>
            <a:noFill/>
          </a:ln>
        </p:spPr>
        <p:txBody>
          <a:bodyPr bIns="34286" lIns="68562" rIns="68562" tIns="34286" wrap="square">
            <a:spAutoFit/>
          </a:bodyPr>
          <a:p>
            <a:pPr defTabSz="685630">
              <a:lnSpc>
                <a:spcPct val="114000"/>
              </a:lnSpc>
            </a:pPr>
            <a:r>
              <a:rPr altLang="en-US" dirty="0" sz="1200" lang="zh-CN">
                <a:solidFill>
                  <a:srgbClr val="000000">
                    <a:lumMod val="85000"/>
                    <a:lumOff val="15000"/>
                  </a:srgbClr>
                </a:solidFill>
              </a:rPr>
              <a:t>肌肉挫伤：是身体某部位遭受钝性暴力的直接作用而导致的闭合性损伤。原因：被动拉伸（捩伤）和受撞击而造成肌肉挫伤。</a:t>
            </a:r>
          </a:p>
        </p:txBody>
      </p:sp>
      <p:grpSp>
        <p:nvGrpSpPr>
          <p:cNvPr id="194" name="组合 74"/>
          <p:cNvGrpSpPr/>
          <p:nvPr/>
        </p:nvGrpSpPr>
        <p:grpSpPr>
          <a:xfrm>
            <a:off x="35" y="1073992"/>
            <a:ext cx="1601407" cy="815250"/>
            <a:chOff x="1" y="1429445"/>
            <a:chExt cx="2135209" cy="1087000"/>
          </a:xfrm>
        </p:grpSpPr>
        <p:sp>
          <p:nvSpPr>
            <p:cNvPr id="1048841" name="任意多边形 75"/>
            <p:cNvSpPr/>
            <p:nvPr/>
          </p:nvSpPr>
          <p:spPr>
            <a:xfrm rot="16200000">
              <a:off x="524106" y="905340"/>
              <a:ext cx="1087000" cy="2135209"/>
            </a:xfrm>
            <a:custGeom>
              <a:avLst/>
              <a:gdLst>
                <a:gd name="connsiteX0" fmla="*/ 1087000 w 1087000"/>
                <a:gd name="connsiteY0" fmla="*/ 0 h 2135209"/>
                <a:gd name="connsiteX1" fmla="*/ 1087000 w 1087000"/>
                <a:gd name="connsiteY1" fmla="*/ 1635178 h 2135209"/>
                <a:gd name="connsiteX2" fmla="*/ 543500 w 1087000"/>
                <a:gd name="connsiteY2" fmla="*/ 2135209 h 2135209"/>
                <a:gd name="connsiteX3" fmla="*/ 0 w 1087000"/>
                <a:gd name="connsiteY3" fmla="*/ 1635178 h 2135209"/>
                <a:gd name="connsiteX4" fmla="*/ 0 w 1087000"/>
                <a:gd name="connsiteY4" fmla="*/ 0 h 2135209"/>
                <a:gd name="connsiteX5" fmla="*/ 1087000 w 1087000"/>
                <a:gd name="connsiteY5" fmla="*/ 0 h 213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7000" h="2135209">
                  <a:moveTo>
                    <a:pt x="1087000" y="0"/>
                  </a:moveTo>
                  <a:lnTo>
                    <a:pt x="1087000" y="1635178"/>
                  </a:lnTo>
                  <a:lnTo>
                    <a:pt x="543500" y="2135209"/>
                  </a:lnTo>
                  <a:lnTo>
                    <a:pt x="0" y="1635178"/>
                  </a:lnTo>
                  <a:lnTo>
                    <a:pt x="0" y="0"/>
                  </a:lnTo>
                  <a:lnTo>
                    <a:pt x="10870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vert="vert" wrap="square">
              <a:noAutofit/>
            </a:bodyPr>
            <a:p>
              <a:pPr algn="ctr" defTabSz="685630"/>
              <a:endParaRPr dirty="0" sz="4400" lang="en-US">
                <a:solidFill>
                  <a:srgbClr val="FFFFFF"/>
                </a:solidFill>
              </a:endParaRPr>
            </a:p>
          </p:txBody>
        </p:sp>
        <p:sp>
          <p:nvSpPr>
            <p:cNvPr id="1048842" name="任意多边形 76"/>
            <p:cNvSpPr/>
            <p:nvPr/>
          </p:nvSpPr>
          <p:spPr bwMode="auto">
            <a:xfrm>
              <a:off x="786724" y="1653765"/>
              <a:ext cx="658017" cy="638359"/>
            </a:xfrm>
            <a:custGeom>
              <a:avLst/>
              <a:gdLst>
                <a:gd name="connsiteX0" fmla="*/ 262805 w 519288"/>
                <a:gd name="connsiteY0" fmla="*/ 111558 h 503774"/>
                <a:gd name="connsiteX1" fmla="*/ 439744 w 519288"/>
                <a:gd name="connsiteY1" fmla="*/ 276036 h 503774"/>
                <a:gd name="connsiteX2" fmla="*/ 439744 w 519288"/>
                <a:gd name="connsiteY2" fmla="*/ 484796 h 503774"/>
                <a:gd name="connsiteX3" fmla="*/ 433425 w 519288"/>
                <a:gd name="connsiteY3" fmla="*/ 503774 h 503774"/>
                <a:gd name="connsiteX4" fmla="*/ 414467 w 519288"/>
                <a:gd name="connsiteY4" fmla="*/ 503774 h 503774"/>
                <a:gd name="connsiteX5" fmla="*/ 319678 w 519288"/>
                <a:gd name="connsiteY5" fmla="*/ 503774 h 503774"/>
                <a:gd name="connsiteX6" fmla="*/ 313359 w 519288"/>
                <a:gd name="connsiteY6" fmla="*/ 503774 h 503774"/>
                <a:gd name="connsiteX7" fmla="*/ 307040 w 519288"/>
                <a:gd name="connsiteY7" fmla="*/ 497448 h 503774"/>
                <a:gd name="connsiteX8" fmla="*/ 307040 w 519288"/>
                <a:gd name="connsiteY8" fmla="*/ 396231 h 503774"/>
                <a:gd name="connsiteX9" fmla="*/ 212251 w 519288"/>
                <a:gd name="connsiteY9" fmla="*/ 396231 h 503774"/>
                <a:gd name="connsiteX10" fmla="*/ 212251 w 519288"/>
                <a:gd name="connsiteY10" fmla="*/ 497448 h 503774"/>
                <a:gd name="connsiteX11" fmla="*/ 212251 w 519288"/>
                <a:gd name="connsiteY11" fmla="*/ 503774 h 503774"/>
                <a:gd name="connsiteX12" fmla="*/ 199612 w 519288"/>
                <a:gd name="connsiteY12" fmla="*/ 503774 h 503774"/>
                <a:gd name="connsiteX13" fmla="*/ 104823 w 519288"/>
                <a:gd name="connsiteY13" fmla="*/ 503774 h 503774"/>
                <a:gd name="connsiteX14" fmla="*/ 92185 w 519288"/>
                <a:gd name="connsiteY14" fmla="*/ 503774 h 503774"/>
                <a:gd name="connsiteX15" fmla="*/ 79546 w 519288"/>
                <a:gd name="connsiteY15" fmla="*/ 484796 h 503774"/>
                <a:gd name="connsiteX16" fmla="*/ 79546 w 519288"/>
                <a:gd name="connsiteY16" fmla="*/ 276036 h 503774"/>
                <a:gd name="connsiteX17" fmla="*/ 259644 w 519288"/>
                <a:gd name="connsiteY17" fmla="*/ 0 h 503774"/>
                <a:gd name="connsiteX18" fmla="*/ 281809 w 519288"/>
                <a:gd name="connsiteY18" fmla="*/ 9516 h 503774"/>
                <a:gd name="connsiteX19" fmla="*/ 370468 w 519288"/>
                <a:gd name="connsiteY19" fmla="*/ 91992 h 503774"/>
                <a:gd name="connsiteX20" fmla="*/ 370468 w 519288"/>
                <a:gd name="connsiteY20" fmla="*/ 22205 h 503774"/>
                <a:gd name="connsiteX21" fmla="*/ 383134 w 519288"/>
                <a:gd name="connsiteY21" fmla="*/ 9516 h 503774"/>
                <a:gd name="connsiteX22" fmla="*/ 414798 w 519288"/>
                <a:gd name="connsiteY22" fmla="*/ 9516 h 503774"/>
                <a:gd name="connsiteX23" fmla="*/ 427463 w 519288"/>
                <a:gd name="connsiteY23" fmla="*/ 22205 h 503774"/>
                <a:gd name="connsiteX24" fmla="*/ 427463 w 519288"/>
                <a:gd name="connsiteY24" fmla="*/ 142746 h 503774"/>
                <a:gd name="connsiteX25" fmla="*/ 509789 w 519288"/>
                <a:gd name="connsiteY25" fmla="*/ 218877 h 503774"/>
                <a:gd name="connsiteX26" fmla="*/ 509789 w 519288"/>
                <a:gd name="connsiteY26" fmla="*/ 269631 h 503774"/>
                <a:gd name="connsiteX27" fmla="*/ 465460 w 519288"/>
                <a:gd name="connsiteY27" fmla="*/ 269631 h 503774"/>
                <a:gd name="connsiteX28" fmla="*/ 262810 w 519288"/>
                <a:gd name="connsiteY28" fmla="*/ 79303 h 503774"/>
                <a:gd name="connsiteX29" fmla="*/ 60161 w 519288"/>
                <a:gd name="connsiteY29" fmla="*/ 269631 h 503774"/>
                <a:gd name="connsiteX30" fmla="*/ 34830 w 519288"/>
                <a:gd name="connsiteY30" fmla="*/ 275975 h 503774"/>
                <a:gd name="connsiteX31" fmla="*/ 9499 w 519288"/>
                <a:gd name="connsiteY31" fmla="*/ 269631 h 503774"/>
                <a:gd name="connsiteX32" fmla="*/ 9499 w 519288"/>
                <a:gd name="connsiteY32" fmla="*/ 218877 h 503774"/>
                <a:gd name="connsiteX33" fmla="*/ 237479 w 519288"/>
                <a:gd name="connsiteY33" fmla="*/ 9516 h 503774"/>
                <a:gd name="connsiteX34" fmla="*/ 259644 w 519288"/>
                <a:gd name="connsiteY34" fmla="*/ 0 h 50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19288" h="503774">
                  <a:moveTo>
                    <a:pt x="262805" y="111558"/>
                  </a:moveTo>
                  <a:cubicBezTo>
                    <a:pt x="262805" y="111558"/>
                    <a:pt x="262805" y="111558"/>
                    <a:pt x="439744" y="276036"/>
                  </a:cubicBezTo>
                  <a:cubicBezTo>
                    <a:pt x="439744" y="276036"/>
                    <a:pt x="439744" y="276036"/>
                    <a:pt x="439744" y="484796"/>
                  </a:cubicBezTo>
                  <a:cubicBezTo>
                    <a:pt x="439744" y="497448"/>
                    <a:pt x="433425" y="503774"/>
                    <a:pt x="433425" y="503774"/>
                  </a:cubicBezTo>
                  <a:cubicBezTo>
                    <a:pt x="427106" y="503774"/>
                    <a:pt x="420786" y="503774"/>
                    <a:pt x="414467" y="503774"/>
                  </a:cubicBezTo>
                  <a:cubicBezTo>
                    <a:pt x="414467" y="503774"/>
                    <a:pt x="414467" y="503774"/>
                    <a:pt x="319678" y="503774"/>
                  </a:cubicBezTo>
                  <a:cubicBezTo>
                    <a:pt x="319678" y="503774"/>
                    <a:pt x="313359" y="503774"/>
                    <a:pt x="313359" y="503774"/>
                  </a:cubicBezTo>
                  <a:cubicBezTo>
                    <a:pt x="313359" y="503774"/>
                    <a:pt x="307040" y="497448"/>
                    <a:pt x="307040" y="497448"/>
                  </a:cubicBezTo>
                  <a:cubicBezTo>
                    <a:pt x="307040" y="497448"/>
                    <a:pt x="307040" y="497448"/>
                    <a:pt x="307040" y="396231"/>
                  </a:cubicBezTo>
                  <a:cubicBezTo>
                    <a:pt x="307040" y="396231"/>
                    <a:pt x="307040" y="396231"/>
                    <a:pt x="212251" y="396231"/>
                  </a:cubicBezTo>
                  <a:cubicBezTo>
                    <a:pt x="212251" y="396231"/>
                    <a:pt x="212251" y="396231"/>
                    <a:pt x="212251" y="497448"/>
                  </a:cubicBezTo>
                  <a:cubicBezTo>
                    <a:pt x="212251" y="497448"/>
                    <a:pt x="212251" y="503774"/>
                    <a:pt x="212251" y="503774"/>
                  </a:cubicBezTo>
                  <a:cubicBezTo>
                    <a:pt x="205931" y="503774"/>
                    <a:pt x="205931" y="503774"/>
                    <a:pt x="199612" y="503774"/>
                  </a:cubicBezTo>
                  <a:cubicBezTo>
                    <a:pt x="199612" y="503774"/>
                    <a:pt x="199612" y="503774"/>
                    <a:pt x="104823" y="503774"/>
                  </a:cubicBezTo>
                  <a:cubicBezTo>
                    <a:pt x="98504" y="503774"/>
                    <a:pt x="98504" y="503774"/>
                    <a:pt x="92185" y="503774"/>
                  </a:cubicBezTo>
                  <a:cubicBezTo>
                    <a:pt x="85865" y="503774"/>
                    <a:pt x="79546" y="497448"/>
                    <a:pt x="79546" y="484796"/>
                  </a:cubicBezTo>
                  <a:cubicBezTo>
                    <a:pt x="79546" y="484796"/>
                    <a:pt x="79546" y="484796"/>
                    <a:pt x="79546" y="276036"/>
                  </a:cubicBezTo>
                  <a:close/>
                  <a:moveTo>
                    <a:pt x="259644" y="0"/>
                  </a:moveTo>
                  <a:cubicBezTo>
                    <a:pt x="267560" y="0"/>
                    <a:pt x="275476" y="3172"/>
                    <a:pt x="281809" y="9516"/>
                  </a:cubicBezTo>
                  <a:cubicBezTo>
                    <a:pt x="281809" y="9516"/>
                    <a:pt x="281809" y="9516"/>
                    <a:pt x="370468" y="91992"/>
                  </a:cubicBezTo>
                  <a:cubicBezTo>
                    <a:pt x="370468" y="91992"/>
                    <a:pt x="370468" y="91992"/>
                    <a:pt x="370468" y="22205"/>
                  </a:cubicBezTo>
                  <a:cubicBezTo>
                    <a:pt x="370468" y="15861"/>
                    <a:pt x="376801" y="9516"/>
                    <a:pt x="383134" y="9516"/>
                  </a:cubicBezTo>
                  <a:cubicBezTo>
                    <a:pt x="383134" y="9516"/>
                    <a:pt x="383134" y="9516"/>
                    <a:pt x="414798" y="9516"/>
                  </a:cubicBezTo>
                  <a:cubicBezTo>
                    <a:pt x="421130" y="9516"/>
                    <a:pt x="427463" y="15861"/>
                    <a:pt x="427463" y="22205"/>
                  </a:cubicBezTo>
                  <a:cubicBezTo>
                    <a:pt x="427463" y="22205"/>
                    <a:pt x="427463" y="22205"/>
                    <a:pt x="427463" y="142746"/>
                  </a:cubicBezTo>
                  <a:cubicBezTo>
                    <a:pt x="427463" y="142746"/>
                    <a:pt x="427463" y="142746"/>
                    <a:pt x="509789" y="218877"/>
                  </a:cubicBezTo>
                  <a:cubicBezTo>
                    <a:pt x="522455" y="231565"/>
                    <a:pt x="522455" y="250598"/>
                    <a:pt x="509789" y="269631"/>
                  </a:cubicBezTo>
                  <a:cubicBezTo>
                    <a:pt x="503457" y="282319"/>
                    <a:pt x="478126" y="282319"/>
                    <a:pt x="465460" y="269631"/>
                  </a:cubicBezTo>
                  <a:cubicBezTo>
                    <a:pt x="465460" y="269631"/>
                    <a:pt x="465460" y="269631"/>
                    <a:pt x="262810" y="79303"/>
                  </a:cubicBezTo>
                  <a:cubicBezTo>
                    <a:pt x="262810" y="79303"/>
                    <a:pt x="262810" y="79303"/>
                    <a:pt x="60161" y="269631"/>
                  </a:cubicBezTo>
                  <a:cubicBezTo>
                    <a:pt x="53828" y="275975"/>
                    <a:pt x="41163" y="275975"/>
                    <a:pt x="34830" y="275975"/>
                  </a:cubicBezTo>
                  <a:cubicBezTo>
                    <a:pt x="28497" y="275975"/>
                    <a:pt x="15831" y="275975"/>
                    <a:pt x="9499" y="269631"/>
                  </a:cubicBezTo>
                  <a:cubicBezTo>
                    <a:pt x="-3167" y="250598"/>
                    <a:pt x="-3167" y="231565"/>
                    <a:pt x="9499" y="218877"/>
                  </a:cubicBezTo>
                  <a:cubicBezTo>
                    <a:pt x="9499" y="218877"/>
                    <a:pt x="9499" y="218877"/>
                    <a:pt x="237479" y="9516"/>
                  </a:cubicBezTo>
                  <a:cubicBezTo>
                    <a:pt x="243812" y="3172"/>
                    <a:pt x="251728" y="0"/>
                    <a:pt x="259644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wrap="square">
              <a:noAutofit/>
            </a:bodyPr>
            <a:p>
              <a:pPr algn="ctr" defTabSz="685630"/>
              <a:endParaRPr altLang="en-US" dirty="0" sz="1100" lang="zh-CN">
                <a:solidFill>
                  <a:srgbClr val="FFFFFF"/>
                </a:solidFill>
              </a:endParaRPr>
            </a:p>
          </p:txBody>
        </p:sp>
      </p:grpSp>
      <p:sp>
        <p:nvSpPr>
          <p:cNvPr id="1048843" name="矩形 3"/>
          <p:cNvSpPr>
            <a:spLocks noChangeArrowheads="1"/>
          </p:cNvSpPr>
          <p:nvPr/>
        </p:nvSpPr>
        <p:spPr bwMode="auto">
          <a:xfrm>
            <a:off x="929359" y="377440"/>
            <a:ext cx="1762724" cy="601972"/>
          </a:xfrm>
          <a:prstGeom prst="rect"/>
          <a:noFill/>
          <a:ln>
            <a:noFill/>
          </a:ln>
        </p:spPr>
        <p:txBody>
          <a:bodyPr bIns="34286" lIns="68562" rIns="68562" tIns="34286"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indent="-285750" marL="7429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indent="-228600" marL="11430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indent="-228600" marL="16002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indent="-228600" marL="20574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685630">
              <a:spcBef>
                <a:spcPct val="0"/>
              </a:spcBef>
              <a:buNone/>
            </a:pPr>
            <a:r>
              <a:rPr altLang="en-US" b="1" dirty="0" lang="zh-CN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肌肉挫伤</a:t>
            </a:r>
          </a:p>
        </p:txBody>
      </p:sp>
    </p:spTree>
  </p:cSld>
  <p:clrMapOvr>
    <a:masterClrMapping/>
  </p:clrMapOvr>
  <p:transition spd="slow" advTm="0">
    <p:rand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7"/>
                                        <p:tgtEl>
                                          <p:spTgt spid="1048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 fill="hold" id="11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 fill="hold" id="12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">
                            <p:stCondLst>
                              <p:cond delay="900"/>
                            </p:stCondLst>
                            <p:childTnLst>
                              <p:par>
                                <p:cTn fill="hold" id="14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 fill="hold" id="16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 fill="hold" id="17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21"/>
                                        <p:tgtEl>
                                          <p:spTgt spid="1048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750" id="24"/>
                                        <p:tgtEl>
                                          <p:spTgt spid="1048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2250"/>
                            </p:stCondLst>
                            <p:childTnLst>
                              <p:par>
                                <p:cTn fill="hold" id="26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 fill="hold" id="28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 fill="hold" id="29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0">
                            <p:stCondLst>
                              <p:cond delay="2650"/>
                            </p:stCondLst>
                            <p:childTnLst>
                              <p:par>
                                <p:cTn fill="hold" id="31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 fill="hold" id="33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 fill="hold" id="34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5">
                            <p:stCondLst>
                              <p:cond delay="3250"/>
                            </p:stCondLst>
                            <p:childTnLst>
                              <p:par>
                                <p:cTn fill="hold" grpId="0" id="36" nodeType="after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dur="500" id="38"/>
                                        <p:tgtEl>
                                          <p:spTgt spid="1048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9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dur="750" id="41"/>
                                        <p:tgtEl>
                                          <p:spTgt spid="1048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2">
                            <p:stCondLst>
                              <p:cond delay="4000"/>
                            </p:stCondLst>
                            <p:childTnLst>
                              <p:par>
                                <p:cTn fill="hold" id="43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 fill="hold" id="45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 fill="hold" id="46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7">
                            <p:stCondLst>
                              <p:cond delay="4400"/>
                            </p:stCondLst>
                            <p:childTnLst>
                              <p:par>
                                <p:cTn fill="hold" id="48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 fill="hold" id="5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 fill="hold" id="51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2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5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55"/>
                                        <p:tgtEl>
                                          <p:spTgt spid="1048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56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750" id="58"/>
                                        <p:tgtEl>
                                          <p:spTgt spid="1048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26" grpId="0"/>
      <p:bldP spid="1048827" grpId="0"/>
      <p:bldP spid="1048832" grpId="0"/>
      <p:bldP spid="1048833" grpId="0"/>
      <p:bldP spid="1048839" grpId="0"/>
      <p:bldP spid="1048840" grpId="0"/>
      <p:bldP spid="10488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5" name="Freeform 5"/>
          <p:cNvSpPr/>
          <p:nvPr/>
        </p:nvSpPr>
        <p:spPr bwMode="auto">
          <a:xfrm>
            <a:off x="2179305" y="1551790"/>
            <a:ext cx="1837251" cy="733508"/>
          </a:xfrm>
          <a:custGeom>
            <a:avLst/>
            <a:gdLst>
              <a:gd name="T0" fmla="*/ 281 w 1245"/>
              <a:gd name="T1" fmla="*/ 0 h 427"/>
              <a:gd name="T2" fmla="*/ 0 w 1245"/>
              <a:gd name="T3" fmla="*/ 427 h 427"/>
              <a:gd name="T4" fmla="*/ 1245 w 1245"/>
              <a:gd name="T5" fmla="*/ 427 h 427"/>
              <a:gd name="T6" fmla="*/ 963 w 1245"/>
              <a:gd name="T7" fmla="*/ 0 h 427"/>
              <a:gd name="T8" fmla="*/ 281 w 1245"/>
              <a:gd name="T9" fmla="*/ 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5" h="427">
                <a:moveTo>
                  <a:pt x="281" y="0"/>
                </a:moveTo>
                <a:lnTo>
                  <a:pt x="0" y="427"/>
                </a:lnTo>
                <a:lnTo>
                  <a:pt x="1245" y="427"/>
                </a:lnTo>
                <a:lnTo>
                  <a:pt x="963" y="0"/>
                </a:lnTo>
                <a:lnTo>
                  <a:pt x="281" y="0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anchor="t" anchorCtr="0" bIns="45714" compatLnSpc="1" lIns="91428" numCol="1" rIns="91428" tIns="45714" vert="horz" wrap="square">
            <a:prstTxWarp prst="textNoShape"/>
          </a:bodyPr>
          <a:p>
            <a:pPr defTabSz="685647"/>
            <a:endParaRPr dirty="0" sz="2400" lang="en-US">
              <a:solidFill>
                <a:srgbClr val="000000"/>
              </a:solidFill>
            </a:endParaRPr>
          </a:p>
        </p:txBody>
      </p:sp>
      <p:sp>
        <p:nvSpPr>
          <p:cNvPr id="1048866" name="Freeform 6"/>
          <p:cNvSpPr/>
          <p:nvPr/>
        </p:nvSpPr>
        <p:spPr bwMode="auto">
          <a:xfrm>
            <a:off x="1761672" y="2285296"/>
            <a:ext cx="2671025" cy="731790"/>
          </a:xfrm>
          <a:custGeom>
            <a:avLst/>
            <a:gdLst>
              <a:gd name="T0" fmla="*/ 283 w 1810"/>
              <a:gd name="T1" fmla="*/ 0 h 426"/>
              <a:gd name="T2" fmla="*/ 0 w 1810"/>
              <a:gd name="T3" fmla="*/ 426 h 426"/>
              <a:gd name="T4" fmla="*/ 1810 w 1810"/>
              <a:gd name="T5" fmla="*/ 426 h 426"/>
              <a:gd name="T6" fmla="*/ 1528 w 1810"/>
              <a:gd name="T7" fmla="*/ 0 h 426"/>
              <a:gd name="T8" fmla="*/ 283 w 1810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0" h="426">
                <a:moveTo>
                  <a:pt x="283" y="0"/>
                </a:moveTo>
                <a:lnTo>
                  <a:pt x="0" y="426"/>
                </a:lnTo>
                <a:lnTo>
                  <a:pt x="1810" y="426"/>
                </a:lnTo>
                <a:lnTo>
                  <a:pt x="1528" y="0"/>
                </a:lnTo>
                <a:lnTo>
                  <a:pt x="283" y="0"/>
                </a:lnTo>
                <a:close/>
              </a:path>
            </a:pathLst>
          </a:custGeom>
          <a:solidFill>
            <a:schemeClr val="accent1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anchor="t" anchorCtr="0" bIns="45714" compatLnSpc="1" lIns="91428" numCol="1" rIns="91428" tIns="45714" vert="horz" wrap="square">
            <a:prstTxWarp prst="textNoShape"/>
          </a:bodyPr>
          <a:p>
            <a:pPr defTabSz="685647"/>
            <a:endParaRPr dirty="0" sz="2400" lang="en-US">
              <a:solidFill>
                <a:srgbClr val="000000"/>
              </a:solidFill>
            </a:endParaRPr>
          </a:p>
        </p:txBody>
      </p:sp>
      <p:sp>
        <p:nvSpPr>
          <p:cNvPr id="1048867" name="Freeform 7"/>
          <p:cNvSpPr/>
          <p:nvPr/>
        </p:nvSpPr>
        <p:spPr bwMode="auto">
          <a:xfrm>
            <a:off x="1346982" y="3017106"/>
            <a:ext cx="3500370" cy="730073"/>
          </a:xfrm>
          <a:custGeom>
            <a:avLst/>
            <a:gdLst>
              <a:gd name="T0" fmla="*/ 281 w 2372"/>
              <a:gd name="T1" fmla="*/ 0 h 425"/>
              <a:gd name="T2" fmla="*/ 0 w 2372"/>
              <a:gd name="T3" fmla="*/ 425 h 425"/>
              <a:gd name="T4" fmla="*/ 2372 w 2372"/>
              <a:gd name="T5" fmla="*/ 425 h 425"/>
              <a:gd name="T6" fmla="*/ 2091 w 2372"/>
              <a:gd name="T7" fmla="*/ 0 h 425"/>
              <a:gd name="T8" fmla="*/ 281 w 2372"/>
              <a:gd name="T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2" h="425">
                <a:moveTo>
                  <a:pt x="281" y="0"/>
                </a:moveTo>
                <a:lnTo>
                  <a:pt x="0" y="425"/>
                </a:lnTo>
                <a:lnTo>
                  <a:pt x="2372" y="425"/>
                </a:lnTo>
                <a:lnTo>
                  <a:pt x="2091" y="0"/>
                </a:lnTo>
                <a:lnTo>
                  <a:pt x="281" y="0"/>
                </a:lnTo>
                <a:close/>
              </a:path>
            </a:pathLst>
          </a:custGeom>
          <a:solidFill>
            <a:schemeClr val="accent4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anchor="t" anchorCtr="0" bIns="45714" compatLnSpc="1" lIns="91428" numCol="1" rIns="91428" tIns="45714" vert="horz" wrap="square">
            <a:prstTxWarp prst="textNoShape"/>
          </a:bodyPr>
          <a:p>
            <a:pPr defTabSz="685647"/>
            <a:endParaRPr dirty="0" sz="2400" lang="en-US">
              <a:solidFill>
                <a:srgbClr val="000000"/>
              </a:solidFill>
            </a:endParaRPr>
          </a:p>
        </p:txBody>
      </p:sp>
      <p:sp>
        <p:nvSpPr>
          <p:cNvPr id="1048868" name="Freeform 8"/>
          <p:cNvSpPr/>
          <p:nvPr/>
        </p:nvSpPr>
        <p:spPr bwMode="auto">
          <a:xfrm>
            <a:off x="929375" y="3747158"/>
            <a:ext cx="4335619" cy="731790"/>
          </a:xfrm>
          <a:custGeom>
            <a:avLst/>
            <a:gdLst>
              <a:gd name="T0" fmla="*/ 283 w 2938"/>
              <a:gd name="T1" fmla="*/ 0 h 426"/>
              <a:gd name="T2" fmla="*/ 2655 w 2938"/>
              <a:gd name="T3" fmla="*/ 0 h 426"/>
              <a:gd name="T4" fmla="*/ 2938 w 2938"/>
              <a:gd name="T5" fmla="*/ 426 h 426"/>
              <a:gd name="T6" fmla="*/ 0 w 2938"/>
              <a:gd name="T7" fmla="*/ 426 h 426"/>
              <a:gd name="T8" fmla="*/ 283 w 2938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38" h="426">
                <a:moveTo>
                  <a:pt x="283" y="0"/>
                </a:moveTo>
                <a:lnTo>
                  <a:pt x="2655" y="0"/>
                </a:lnTo>
                <a:lnTo>
                  <a:pt x="2938" y="426"/>
                </a:lnTo>
                <a:lnTo>
                  <a:pt x="0" y="426"/>
                </a:lnTo>
                <a:lnTo>
                  <a:pt x="283" y="0"/>
                </a:lnTo>
                <a:close/>
              </a:path>
            </a:pathLst>
          </a:custGeom>
          <a:solidFill>
            <a:schemeClr val="accent5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anchor="t" anchorCtr="0" bIns="45714" compatLnSpc="1" lIns="91428" numCol="1" rIns="91428" tIns="45714" vert="horz" wrap="square">
            <a:prstTxWarp prst="textNoShape"/>
          </a:bodyPr>
          <a:p>
            <a:pPr defTabSz="685647"/>
            <a:endParaRPr dirty="0" sz="2400" lang="en-US">
              <a:solidFill>
                <a:srgbClr val="000000"/>
              </a:solidFill>
            </a:endParaRPr>
          </a:p>
        </p:txBody>
      </p:sp>
      <p:sp>
        <p:nvSpPr>
          <p:cNvPr id="1048869" name="Text Box 10"/>
          <p:cNvSpPr txBox="1">
            <a:spLocks noChangeArrowheads="1"/>
          </p:cNvSpPr>
          <p:nvPr/>
        </p:nvSpPr>
        <p:spPr bwMode="auto">
          <a:xfrm>
            <a:off x="2023552" y="3974572"/>
            <a:ext cx="2147232" cy="276997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bIns="22859" lIns="45714" rIns="45714" tIns="22859" wrap="square">
            <a:spAutoFit/>
          </a:bodyPr>
          <a:p>
            <a:pPr algn="ctr" defTabSz="1088043"/>
            <a:r>
              <a:rPr altLang="en-US" b="1" dirty="0" sz="1500" lang="zh-CN">
                <a:solidFill>
                  <a:srgbClr val="FF6600"/>
                </a:solidFill>
                <a:latin typeface="微软雅黑" panose="020B0503020204020204" pitchFamily="34" charset="-122"/>
                <a:cs typeface="Open Sans" pitchFamily="34" charset="0"/>
              </a:rPr>
              <a:t>损伤处理</a:t>
            </a:r>
            <a:endParaRPr altLang="zh-CN" b="1" dirty="0" sz="1500" lang="en-US">
              <a:solidFill>
                <a:srgbClr val="FF6600"/>
              </a:solidFill>
              <a:latin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1048870" name="Text Box 10"/>
          <p:cNvSpPr txBox="1">
            <a:spLocks noChangeArrowheads="1"/>
          </p:cNvSpPr>
          <p:nvPr/>
        </p:nvSpPr>
        <p:spPr bwMode="auto">
          <a:xfrm>
            <a:off x="2023552" y="3243640"/>
            <a:ext cx="2147232" cy="276997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bIns="22859" lIns="45714" rIns="45714" tIns="22859" wrap="square">
            <a:spAutoFit/>
          </a:bodyPr>
          <a:p>
            <a:pPr algn="ctr" defTabSz="1088043"/>
            <a:r>
              <a:rPr altLang="en-US" b="1" dirty="0" sz="1500" lang="zh-CN">
                <a:latin typeface="微软雅黑" panose="020B0503020204020204" pitchFamily="34" charset="-122"/>
                <a:cs typeface="Open Sans" pitchFamily="34" charset="0"/>
              </a:rPr>
              <a:t>损伤症状</a:t>
            </a:r>
            <a:endParaRPr altLang="zh-CN" b="1" dirty="0" sz="1500" lang="en-US">
              <a:latin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1048871" name="Text Box 10"/>
          <p:cNvSpPr txBox="1">
            <a:spLocks noChangeArrowheads="1"/>
          </p:cNvSpPr>
          <p:nvPr/>
        </p:nvSpPr>
        <p:spPr bwMode="auto">
          <a:xfrm>
            <a:off x="2277362" y="2512708"/>
            <a:ext cx="1639612" cy="276997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bIns="22859" lIns="45714" rIns="45714" tIns="22859" wrap="square">
            <a:spAutoFit/>
          </a:bodyPr>
          <a:p>
            <a:pPr algn="ctr" defTabSz="1088043"/>
            <a:r>
              <a:rPr altLang="en-US" b="1" dirty="0" sz="1500" lang="zh-CN">
                <a:solidFill>
                  <a:srgbClr val="FF6600"/>
                </a:solidFill>
                <a:latin typeface="微软雅黑" panose="020B0503020204020204" pitchFamily="34" charset="-122"/>
                <a:cs typeface="Open Sans" pitchFamily="34" charset="0"/>
              </a:rPr>
              <a:t>损伤分级</a:t>
            </a:r>
            <a:endParaRPr altLang="zh-CN" b="1" dirty="0" sz="1500" lang="en-US">
              <a:solidFill>
                <a:srgbClr val="FF6600"/>
              </a:solidFill>
              <a:latin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1048872" name="Text Box 10"/>
          <p:cNvSpPr txBox="1">
            <a:spLocks noChangeArrowheads="1"/>
          </p:cNvSpPr>
          <p:nvPr/>
        </p:nvSpPr>
        <p:spPr bwMode="auto">
          <a:xfrm>
            <a:off x="2397300" y="1780060"/>
            <a:ext cx="1399769" cy="276997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bIns="22859" lIns="45714" rIns="45714" tIns="22859" wrap="square">
            <a:spAutoFit/>
          </a:bodyPr>
          <a:p>
            <a:pPr algn="ctr" defTabSz="1088043"/>
            <a:r>
              <a:rPr altLang="en-US" b="1" dirty="0" sz="1500" lang="zh-CN">
                <a:solidFill>
                  <a:srgbClr val="0070C0"/>
                </a:solidFill>
                <a:latin typeface="微软雅黑" panose="020B0503020204020204" pitchFamily="34" charset="-122"/>
                <a:cs typeface="Open Sans" pitchFamily="34" charset="0"/>
              </a:rPr>
              <a:t>损伤机制</a:t>
            </a:r>
            <a:endParaRPr b="1" dirty="0" sz="1500" lang="en-US">
              <a:solidFill>
                <a:srgbClr val="0070C0"/>
              </a:solidFill>
              <a:latin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1048873" name="Oval 11"/>
          <p:cNvSpPr/>
          <p:nvPr/>
        </p:nvSpPr>
        <p:spPr>
          <a:xfrm>
            <a:off x="3686815" y="1812439"/>
            <a:ext cx="212210" cy="212210"/>
          </a:xfrm>
          <a:prstGeom prst="ellipse"/>
          <a:solidFill>
            <a:schemeClr val="accent2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289" lIns="68571" rIns="68571" rtlCol="0" tIns="34289"/>
          <a:p>
            <a:pPr algn="ctr" defTabSz="685647"/>
            <a:endParaRPr dirty="0" sz="2400" lang="en-US">
              <a:solidFill>
                <a:srgbClr val="FFFFFF"/>
              </a:solidFill>
            </a:endParaRPr>
          </a:p>
        </p:txBody>
      </p:sp>
      <p:sp>
        <p:nvSpPr>
          <p:cNvPr id="1048874" name="Oval 12"/>
          <p:cNvSpPr/>
          <p:nvPr/>
        </p:nvSpPr>
        <p:spPr>
          <a:xfrm>
            <a:off x="4107523" y="2545087"/>
            <a:ext cx="212210" cy="212210"/>
          </a:xfrm>
          <a:prstGeom prst="ellipse"/>
          <a:solidFill>
            <a:schemeClr val="accent1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289" lIns="68571" rIns="68571" rtlCol="0" tIns="34289"/>
          <a:p>
            <a:pPr algn="ctr" defTabSz="685647"/>
            <a:endParaRPr dirty="0" sz="2400" lang="en-US">
              <a:solidFill>
                <a:srgbClr val="FFFFFF"/>
              </a:solidFill>
            </a:endParaRPr>
          </a:p>
        </p:txBody>
      </p:sp>
      <p:sp>
        <p:nvSpPr>
          <p:cNvPr id="1048875" name="Oval 13"/>
          <p:cNvSpPr/>
          <p:nvPr/>
        </p:nvSpPr>
        <p:spPr>
          <a:xfrm>
            <a:off x="4533481" y="3276019"/>
            <a:ext cx="212210" cy="212210"/>
          </a:xfrm>
          <a:prstGeom prst="ellipse"/>
          <a:solidFill>
            <a:schemeClr val="accent4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289" lIns="68571" rIns="68571" rtlCol="0" tIns="34289"/>
          <a:p>
            <a:pPr algn="ctr" defTabSz="685647"/>
            <a:endParaRPr dirty="0" sz="2400" lang="en-US">
              <a:solidFill>
                <a:srgbClr val="FFFFFF"/>
              </a:solidFill>
            </a:endParaRPr>
          </a:p>
        </p:txBody>
      </p:sp>
      <p:sp>
        <p:nvSpPr>
          <p:cNvPr id="1048876" name="Oval 14"/>
          <p:cNvSpPr/>
          <p:nvPr/>
        </p:nvSpPr>
        <p:spPr>
          <a:xfrm>
            <a:off x="4951216" y="4006948"/>
            <a:ext cx="212210" cy="212210"/>
          </a:xfrm>
          <a:prstGeom prst="ellipse"/>
          <a:solidFill>
            <a:schemeClr val="accent5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289" lIns="68571" rIns="68571" rtlCol="0" tIns="34289"/>
          <a:p>
            <a:pPr algn="ctr" defTabSz="685647"/>
            <a:endParaRPr dirty="0" sz="2400" lang="en-US">
              <a:solidFill>
                <a:srgbClr val="FFFFFF"/>
              </a:solidFill>
            </a:endParaRPr>
          </a:p>
        </p:txBody>
      </p:sp>
      <p:sp>
        <p:nvSpPr>
          <p:cNvPr id="1048877" name="肘形接點 23"/>
          <p:cNvSpPr>
            <a:spLocks noChangeShapeType="1"/>
          </p:cNvSpPr>
          <p:nvPr/>
        </p:nvSpPr>
        <p:spPr bwMode="auto">
          <a:xfrm rot="5400000" flipH="1" flipV="1">
            <a:off x="4460542" y="711073"/>
            <a:ext cx="527832" cy="1674896"/>
          </a:xfrm>
          <a:custGeom>
            <a:avLst/>
            <a:gdLst>
              <a:gd name="connsiteX0" fmla="*/ 0 w 681038"/>
              <a:gd name="connsiteY0" fmla="*/ 0 h 2268538"/>
              <a:gd name="connsiteX1" fmla="*/ 681038 w 681038"/>
              <a:gd name="connsiteY1" fmla="*/ 0 h 2268538"/>
              <a:gd name="connsiteX2" fmla="*/ 681038 w 681038"/>
              <a:gd name="connsiteY2" fmla="*/ 2268538 h 2268538"/>
              <a:gd name="connsiteX0" fmla="*/ 0 w 626447"/>
              <a:gd name="connsiteY0" fmla="*/ 0 h 2732562"/>
              <a:gd name="connsiteX1" fmla="*/ 626447 w 626447"/>
              <a:gd name="connsiteY1" fmla="*/ 464024 h 2732562"/>
              <a:gd name="connsiteX2" fmla="*/ 626447 w 626447"/>
              <a:gd name="connsiteY2" fmla="*/ 2732562 h 2732562"/>
              <a:gd name="connsiteX0" fmla="*/ 0 w 626447"/>
              <a:gd name="connsiteY0" fmla="*/ 0 h 2200551"/>
              <a:gd name="connsiteX1" fmla="*/ 626447 w 626447"/>
              <a:gd name="connsiteY1" fmla="*/ 464024 h 2200551"/>
              <a:gd name="connsiteX2" fmla="*/ 622250 w 626447"/>
              <a:gd name="connsiteY2" fmla="*/ 2200551 h 220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447" h="2200551" fill="none">
                <a:moveTo>
                  <a:pt x="0" y="0"/>
                </a:moveTo>
                <a:lnTo>
                  <a:pt x="626447" y="464024"/>
                </a:lnTo>
                <a:cubicBezTo>
                  <a:pt x="626447" y="1220203"/>
                  <a:pt x="622250" y="1444372"/>
                  <a:pt x="622250" y="2200551"/>
                </a:cubicBezTo>
              </a:path>
            </a:pathLst>
          </a:custGeom>
          <a:noFill/>
          <a:ln w="9525" cap="flat" cmpd="sng">
            <a:solidFill>
              <a:srgbClr val="222A35"/>
            </a:solidFill>
            <a:prstDash val="dash"/>
            <a:bevel/>
            <a:headEnd type="oval" w="med" len="med"/>
            <a:tailEnd type="oval" w="med" len="med"/>
          </a:ln>
        </p:spPr>
        <p:txBody>
          <a:bodyPr bIns="34289" lIns="68571" rIns="68571" tIns="34289"/>
          <a:p>
            <a:pPr defTabSz="685647"/>
            <a:endParaRPr altLang="en-US" dirty="0" sz="1400" lang="zh-CN">
              <a:solidFill>
                <a:srgbClr val="000000"/>
              </a:solidFill>
            </a:endParaRPr>
          </a:p>
        </p:txBody>
      </p:sp>
      <p:sp>
        <p:nvSpPr>
          <p:cNvPr id="1048878" name="矩形 47"/>
          <p:cNvSpPr>
            <a:spLocks noChangeArrowheads="1"/>
          </p:cNvSpPr>
          <p:nvPr/>
        </p:nvSpPr>
        <p:spPr bwMode="auto">
          <a:xfrm>
            <a:off x="5724136" y="1059582"/>
            <a:ext cx="2237487" cy="509362"/>
          </a:xfrm>
          <a:prstGeom prst="rect"/>
          <a:noFill/>
          <a:ln>
            <a:solidFill>
              <a:schemeClr val="accent1">
                <a:shade val="50000"/>
              </a:schemeClr>
            </a:solidFill>
          </a:ln>
        </p:spPr>
        <p:txBody>
          <a:bodyPr bIns="34286" lIns="68564" rIns="68564" tIns="34286"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indent="-285750" marL="7429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indent="-228600" marL="11430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indent="-228600" marL="16002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indent="-228600" marL="20574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685647"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dirty="0" sz="1100" lang="zh-CN">
                <a:solidFill>
                  <a:srgbClr val="000000">
                    <a:lumMod val="75000"/>
                    <a:lumOff val="25000"/>
                  </a:srgbClr>
                </a:solidFill>
                <a:sym typeface="微软雅黑" pitchFamily="34" charset="-122"/>
              </a:rPr>
              <a:t>主动收缩遇阻后受伤</a:t>
            </a:r>
            <a:endParaRPr altLang="zh-CN" dirty="0" sz="1100" lang="en-US">
              <a:solidFill>
                <a:srgbClr val="000000">
                  <a:lumMod val="75000"/>
                  <a:lumOff val="25000"/>
                </a:srgbClr>
              </a:solidFill>
              <a:sym typeface="微软雅黑" pitchFamily="34" charset="-122"/>
            </a:endParaRPr>
          </a:p>
          <a:p>
            <a:pPr defTabSz="685647"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dirty="0" sz="1100" lang="zh-CN">
                <a:solidFill>
                  <a:srgbClr val="000000">
                    <a:lumMod val="75000"/>
                    <a:lumOff val="25000"/>
                  </a:srgbClr>
                </a:solidFill>
                <a:sym typeface="微软雅黑" pitchFamily="34" charset="-122"/>
              </a:rPr>
              <a:t>被动牵拉受伤 </a:t>
            </a:r>
          </a:p>
        </p:txBody>
      </p:sp>
      <p:sp>
        <p:nvSpPr>
          <p:cNvPr id="1048879" name="肘形接點 23"/>
          <p:cNvSpPr>
            <a:spLocks noChangeShapeType="1"/>
          </p:cNvSpPr>
          <p:nvPr/>
        </p:nvSpPr>
        <p:spPr bwMode="auto">
          <a:xfrm rot="5400000" flipH="1" flipV="1">
            <a:off x="4768977" y="1798246"/>
            <a:ext cx="343739" cy="1242173"/>
          </a:xfrm>
          <a:custGeom>
            <a:avLst/>
            <a:gdLst>
              <a:gd name="connsiteX0" fmla="*/ 0 w 681038"/>
              <a:gd name="connsiteY0" fmla="*/ 0 h 2268538"/>
              <a:gd name="connsiteX1" fmla="*/ 681038 w 681038"/>
              <a:gd name="connsiteY1" fmla="*/ 0 h 2268538"/>
              <a:gd name="connsiteX2" fmla="*/ 681038 w 681038"/>
              <a:gd name="connsiteY2" fmla="*/ 2268538 h 2268538"/>
              <a:gd name="connsiteX0" fmla="*/ 0 w 626447"/>
              <a:gd name="connsiteY0" fmla="*/ 0 h 2732562"/>
              <a:gd name="connsiteX1" fmla="*/ 626447 w 626447"/>
              <a:gd name="connsiteY1" fmla="*/ 464024 h 2732562"/>
              <a:gd name="connsiteX2" fmla="*/ 626447 w 626447"/>
              <a:gd name="connsiteY2" fmla="*/ 2732562 h 2732562"/>
              <a:gd name="connsiteX0" fmla="*/ 0 w 626447"/>
              <a:gd name="connsiteY0" fmla="*/ 0 h 2084046"/>
              <a:gd name="connsiteX1" fmla="*/ 626447 w 626447"/>
              <a:gd name="connsiteY1" fmla="*/ 464024 h 2084046"/>
              <a:gd name="connsiteX2" fmla="*/ 626446 w 626447"/>
              <a:gd name="connsiteY2" fmla="*/ 2084046 h 208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447" h="2084046" fill="none">
                <a:moveTo>
                  <a:pt x="0" y="0"/>
                </a:moveTo>
                <a:lnTo>
                  <a:pt x="626447" y="464024"/>
                </a:lnTo>
                <a:cubicBezTo>
                  <a:pt x="626447" y="1220203"/>
                  <a:pt x="626446" y="1327867"/>
                  <a:pt x="626446" y="2084046"/>
                </a:cubicBezTo>
              </a:path>
            </a:pathLst>
          </a:custGeom>
          <a:noFill/>
          <a:ln w="9525" cap="flat" cmpd="sng">
            <a:solidFill>
              <a:srgbClr val="222A35"/>
            </a:solidFill>
            <a:prstDash val="dash"/>
            <a:bevel/>
            <a:headEnd type="oval" w="med" len="med"/>
            <a:tailEnd type="oval" w="med" len="med"/>
          </a:ln>
        </p:spPr>
        <p:txBody>
          <a:bodyPr bIns="34289" lIns="68571" rIns="68571" tIns="34289"/>
          <a:p>
            <a:pPr defTabSz="685647"/>
            <a:endParaRPr altLang="en-US" dirty="0" sz="1400" lang="zh-CN">
              <a:solidFill>
                <a:srgbClr val="000000"/>
              </a:solidFill>
            </a:endParaRPr>
          </a:p>
        </p:txBody>
      </p:sp>
      <p:sp>
        <p:nvSpPr>
          <p:cNvPr id="1048880" name="矩形 47"/>
          <p:cNvSpPr>
            <a:spLocks noChangeArrowheads="1"/>
          </p:cNvSpPr>
          <p:nvPr/>
        </p:nvSpPr>
        <p:spPr bwMode="auto">
          <a:xfrm>
            <a:off x="5724136" y="1851670"/>
            <a:ext cx="2237487" cy="729422"/>
          </a:xfrm>
          <a:prstGeom prst="rect"/>
          <a:noFill/>
          <a:ln>
            <a:solidFill>
              <a:schemeClr val="accent1">
                <a:shade val="50000"/>
              </a:schemeClr>
            </a:solidFill>
          </a:ln>
        </p:spPr>
        <p:txBody>
          <a:bodyPr bIns="34286" lIns="68564" rIns="68564" tIns="34286"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indent="-285750" marL="7429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indent="-228600" marL="11430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indent="-228600" marL="16002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indent="-228600" marL="20574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685647"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dirty="0" sz="1100" lang="zh-CN">
                <a:solidFill>
                  <a:srgbClr val="000000">
                    <a:lumMod val="75000"/>
                    <a:lumOff val="25000"/>
                  </a:srgbClr>
                </a:solidFill>
                <a:sym typeface="微软雅黑" pitchFamily="34" charset="-122"/>
              </a:rPr>
              <a:t>第一级：捩伤</a:t>
            </a:r>
            <a:endParaRPr altLang="zh-CN" dirty="0" sz="1100" lang="en-US">
              <a:solidFill>
                <a:srgbClr val="000000">
                  <a:lumMod val="75000"/>
                  <a:lumOff val="25000"/>
                </a:srgbClr>
              </a:solidFill>
              <a:sym typeface="微软雅黑" pitchFamily="34" charset="-122"/>
            </a:endParaRPr>
          </a:p>
          <a:p>
            <a:pPr defTabSz="685647"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dirty="0" sz="1100" lang="zh-CN">
                <a:solidFill>
                  <a:srgbClr val="000000">
                    <a:lumMod val="75000"/>
                    <a:lumOff val="25000"/>
                  </a:srgbClr>
                </a:solidFill>
                <a:sym typeface="微软雅黑" pitchFamily="34" charset="-122"/>
              </a:rPr>
              <a:t>第二级：肌纤维部分断裂</a:t>
            </a:r>
            <a:endParaRPr altLang="zh-CN" dirty="0" sz="1100" lang="en-US">
              <a:solidFill>
                <a:srgbClr val="000000">
                  <a:lumMod val="75000"/>
                  <a:lumOff val="25000"/>
                </a:srgbClr>
              </a:solidFill>
              <a:sym typeface="微软雅黑" pitchFamily="34" charset="-122"/>
            </a:endParaRPr>
          </a:p>
          <a:p>
            <a:pPr defTabSz="685647"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dirty="0" sz="1100" lang="zh-CN">
                <a:solidFill>
                  <a:srgbClr val="000000">
                    <a:lumMod val="75000"/>
                    <a:lumOff val="25000"/>
                  </a:srgbClr>
                </a:solidFill>
                <a:sym typeface="微软雅黑" pitchFamily="34" charset="-122"/>
              </a:rPr>
              <a:t>第三级：肌纤维完全断裂</a:t>
            </a:r>
          </a:p>
        </p:txBody>
      </p:sp>
      <p:cxnSp>
        <p:nvCxnSpPr>
          <p:cNvPr id="3145734" name="直接连接符 54"/>
          <p:cNvCxnSpPr>
            <a:cxnSpLocks/>
            <a:stCxn id="1048875" idx="6"/>
          </p:cNvCxnSpPr>
          <p:nvPr/>
        </p:nvCxnSpPr>
        <p:spPr>
          <a:xfrm flipV="1">
            <a:off x="4745710" y="3376277"/>
            <a:ext cx="816215" cy="5867"/>
          </a:xfrm>
          <a:prstGeom prst="line"/>
          <a:noFill/>
          <a:ln w="9525" cap="flat" cmpd="sng">
            <a:solidFill>
              <a:srgbClr val="222A35"/>
            </a:solidFill>
            <a:prstDash val="dash"/>
            <a:bevel/>
            <a:headEnd type="oval" w="med" len="med"/>
            <a:tailEnd type="oval" w="med" len="med"/>
          </a:ln>
        </p:spPr>
      </p:cxnSp>
      <p:cxnSp>
        <p:nvCxnSpPr>
          <p:cNvPr id="3145735" name="直接连接符 55"/>
          <p:cNvCxnSpPr>
            <a:cxnSpLocks/>
          </p:cNvCxnSpPr>
          <p:nvPr/>
        </p:nvCxnSpPr>
        <p:spPr>
          <a:xfrm flipV="1">
            <a:off x="5163427" y="4095187"/>
            <a:ext cx="398480" cy="1"/>
          </a:xfrm>
          <a:prstGeom prst="line"/>
          <a:noFill/>
          <a:ln w="9525" cap="flat" cmpd="sng">
            <a:solidFill>
              <a:srgbClr val="222A35"/>
            </a:solidFill>
            <a:prstDash val="dash"/>
            <a:bevel/>
            <a:headEnd type="oval" w="med" len="med"/>
            <a:tailEnd type="oval" w="med" len="med"/>
          </a:ln>
        </p:spPr>
      </p:cxnSp>
      <p:sp>
        <p:nvSpPr>
          <p:cNvPr id="1048881" name="矩形 47"/>
          <p:cNvSpPr>
            <a:spLocks noChangeArrowheads="1"/>
          </p:cNvSpPr>
          <p:nvPr/>
        </p:nvSpPr>
        <p:spPr bwMode="auto">
          <a:xfrm>
            <a:off x="5724136" y="3003799"/>
            <a:ext cx="2237487" cy="729422"/>
          </a:xfrm>
          <a:prstGeom prst="rect"/>
          <a:noFill/>
          <a:ln>
            <a:solidFill>
              <a:schemeClr val="accent1">
                <a:shade val="50000"/>
              </a:schemeClr>
            </a:solidFill>
          </a:ln>
        </p:spPr>
        <p:txBody>
          <a:bodyPr bIns="34286" lIns="68564" rIns="68564" tIns="34286"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indent="-285750" marL="7429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indent="-228600" marL="11430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indent="-228600" marL="16002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indent="-228600" marL="20574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685647"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dirty="0" sz="1100" lang="zh-CN">
                <a:solidFill>
                  <a:srgbClr val="000000">
                    <a:lumMod val="75000"/>
                    <a:lumOff val="25000"/>
                  </a:srgbClr>
                </a:solidFill>
                <a:sym typeface="微软雅黑" pitchFamily="34" charset="-122"/>
              </a:rPr>
              <a:t>伤部疼痛，肿胀、压痛，肌肉痉挛发硬，功能受限，局部可触到凹陷或膨大。</a:t>
            </a:r>
          </a:p>
        </p:txBody>
      </p:sp>
      <p:sp>
        <p:nvSpPr>
          <p:cNvPr id="1048882" name="矩形 47"/>
          <p:cNvSpPr>
            <a:spLocks noChangeArrowheads="1"/>
          </p:cNvSpPr>
          <p:nvPr/>
        </p:nvSpPr>
        <p:spPr bwMode="auto">
          <a:xfrm>
            <a:off x="5724136" y="3939903"/>
            <a:ext cx="2237487" cy="509362"/>
          </a:xfrm>
          <a:prstGeom prst="rect"/>
          <a:noFill/>
          <a:ln>
            <a:solidFill>
              <a:schemeClr val="accent1">
                <a:shade val="50000"/>
              </a:schemeClr>
            </a:solidFill>
          </a:ln>
        </p:spPr>
        <p:txBody>
          <a:bodyPr bIns="34286" lIns="68564" rIns="68564" tIns="34286"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indent="-285750" marL="7429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indent="-228600" marL="11430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indent="-228600" marL="16002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indent="-228600" marL="20574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685647"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dirty="0" sz="1100" lang="zh-CN">
                <a:solidFill>
                  <a:srgbClr val="000000">
                    <a:lumMod val="75000"/>
                    <a:lumOff val="25000"/>
                  </a:srgbClr>
                </a:solidFill>
                <a:sym typeface="微软雅黑" pitchFamily="34" charset="-122"/>
              </a:rPr>
              <a:t>轻度：</a:t>
            </a:r>
            <a:r>
              <a:rPr altLang="zh-CN" dirty="0" sz="1100" lang="en-US">
                <a:solidFill>
                  <a:srgbClr val="000000">
                    <a:lumMod val="75000"/>
                    <a:lumOff val="25000"/>
                  </a:srgbClr>
                </a:solidFill>
                <a:sym typeface="微软雅黑" pitchFamily="34" charset="-122"/>
              </a:rPr>
              <a:t>PRICE</a:t>
            </a:r>
          </a:p>
          <a:p>
            <a:pPr defTabSz="685647"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dirty="0" sz="1100" lang="zh-CN">
                <a:solidFill>
                  <a:srgbClr val="000000">
                    <a:lumMod val="75000"/>
                    <a:lumOff val="25000"/>
                  </a:srgbClr>
                </a:solidFill>
                <a:sym typeface="微软雅黑" pitchFamily="34" charset="-122"/>
              </a:rPr>
              <a:t>重度：局部加压包扎，送医。</a:t>
            </a:r>
          </a:p>
        </p:txBody>
      </p:sp>
      <p:sp>
        <p:nvSpPr>
          <p:cNvPr id="1048883" name="矩形 3"/>
          <p:cNvSpPr>
            <a:spLocks noChangeArrowheads="1"/>
          </p:cNvSpPr>
          <p:nvPr/>
        </p:nvSpPr>
        <p:spPr bwMode="auto">
          <a:xfrm>
            <a:off x="971601" y="267496"/>
            <a:ext cx="1762728" cy="601971"/>
          </a:xfrm>
          <a:prstGeom prst="rect"/>
          <a:noFill/>
          <a:ln>
            <a:noFill/>
          </a:ln>
        </p:spPr>
        <p:txBody>
          <a:bodyPr bIns="34286" lIns="68564" rIns="68564" tIns="34286"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indent="-285750" marL="7429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indent="-228600" marL="11430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indent="-228600" marL="16002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indent="-228600" marL="20574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685647">
              <a:spcBef>
                <a:spcPct val="0"/>
              </a:spcBef>
              <a:buNone/>
            </a:pPr>
            <a:r>
              <a:rPr altLang="en-US" b="1" dirty="0" lang="zh-CN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肌肉拉伤</a:t>
            </a:r>
          </a:p>
        </p:txBody>
      </p:sp>
      <p:sp>
        <p:nvSpPr>
          <p:cNvPr id="1048884" name="TextBox 26"/>
          <p:cNvSpPr txBox="1"/>
          <p:nvPr/>
        </p:nvSpPr>
        <p:spPr>
          <a:xfrm>
            <a:off x="0" y="987589"/>
            <a:ext cx="2195736" cy="2377428"/>
          </a:xfrm>
          <a:prstGeom prst="rect"/>
          <a:noFill/>
        </p:spPr>
        <p:txBody>
          <a:bodyPr bIns="45714" lIns="91428" rIns="91428" rtlCol="0" tIns="45714" wrap="square">
            <a:spAutoFit/>
          </a:bodyPr>
          <a:p>
            <a:pPr>
              <a:lnSpc>
                <a:spcPct val="150000"/>
              </a:lnSpc>
            </a:pPr>
            <a:r>
              <a:rPr altLang="en-US" dirty="0" lang="zh-CN"/>
              <a:t>定义：肌肉主动强</a:t>
            </a:r>
            <a:endParaRPr altLang="zh-CN" dirty="0" lang="en-US"/>
          </a:p>
          <a:p>
            <a:pPr>
              <a:lnSpc>
                <a:spcPct val="150000"/>
              </a:lnSpc>
            </a:pPr>
            <a:r>
              <a:rPr altLang="en-US" dirty="0" lang="zh-CN"/>
              <a:t>烈收缩或被动过度</a:t>
            </a:r>
            <a:endParaRPr altLang="zh-CN" dirty="0" lang="en-US"/>
          </a:p>
          <a:p>
            <a:pPr>
              <a:lnSpc>
                <a:spcPct val="150000"/>
              </a:lnSpc>
            </a:pPr>
            <a:r>
              <a:rPr altLang="en-US" dirty="0" lang="zh-CN"/>
              <a:t>拉长所造成的骨纤</a:t>
            </a:r>
            <a:endParaRPr altLang="zh-CN" dirty="0" lang="en-US"/>
          </a:p>
          <a:p>
            <a:pPr>
              <a:lnSpc>
                <a:spcPct val="150000"/>
              </a:lnSpc>
            </a:pPr>
            <a:r>
              <a:rPr altLang="en-US" dirty="0" lang="zh-CN"/>
              <a:t>维捩伤，部分撕裂</a:t>
            </a:r>
            <a:endParaRPr altLang="zh-CN" dirty="0" lang="en-US"/>
          </a:p>
          <a:p>
            <a:pPr>
              <a:lnSpc>
                <a:spcPct val="150000"/>
              </a:lnSpc>
            </a:pPr>
            <a:r>
              <a:rPr altLang="en-US" dirty="0" lang="zh-CN"/>
              <a:t>或完全撕裂。</a:t>
            </a:r>
            <a:endParaRPr altLang="zh-CN" dirty="0" lang="en-US"/>
          </a:p>
        </p:txBody>
      </p:sp>
    </p:spTree>
  </p:cSld>
  <p:clrMapOvr>
    <a:masterClrMapping/>
  </p:clrMapOvr>
  <p:transition spd="slow" advTm="0">
    <p:rand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7"/>
                                        <p:tgtEl>
                                          <p:spTgt spid="1048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1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 id="11"/>
                                        <p:tgtEl>
                                          <p:spTgt spid="1048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dur="300" id="12"/>
                                        <p:tgtEl>
                                          <p:spTgt spid="1048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3" nodeType="withEffect" presetClass="entr" presetID="1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 id="15"/>
                                        <p:tgtEl>
                                          <p:spTgt spid="1048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dur="300" id="16"/>
                                        <p:tgtEl>
                                          <p:spTgt spid="1048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7">
                            <p:stCondLst>
                              <p:cond delay="800"/>
                            </p:stCondLst>
                            <p:childTnLst>
                              <p:par>
                                <p:cTn fill="hold" grpId="0" id="18" nodeType="afterEffect" presetClass="entr" presetID="1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 id="20"/>
                                        <p:tgtEl>
                                          <p:spTgt spid="1048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dur="300" id="21"/>
                                        <p:tgtEl>
                                          <p:spTgt spid="1048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1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 id="24"/>
                                        <p:tgtEl>
                                          <p:spTgt spid="1048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dur="300" id="25"/>
                                        <p:tgtEl>
                                          <p:spTgt spid="1048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6">
                            <p:stCondLst>
                              <p:cond delay="1100"/>
                            </p:stCondLst>
                            <p:childTnLst>
                              <p:par>
                                <p:cTn fill="hold" grpId="0" id="27" nodeType="afterEffect" presetClass="entr" presetID="1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 id="29"/>
                                        <p:tgtEl>
                                          <p:spTgt spid="1048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dur="300" id="30"/>
                                        <p:tgtEl>
                                          <p:spTgt spid="1048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1" nodeType="withEffect" presetClass="entr" presetID="1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 id="33"/>
                                        <p:tgtEl>
                                          <p:spTgt spid="1048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dur="300" id="34"/>
                                        <p:tgtEl>
                                          <p:spTgt spid="1048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5">
                            <p:stCondLst>
                              <p:cond delay="1400"/>
                            </p:stCondLst>
                            <p:childTnLst>
                              <p:par>
                                <p:cTn fill="hold" grpId="0" id="36" nodeType="afterEffect" presetClass="entr" presetID="1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 id="38"/>
                                        <p:tgtEl>
                                          <p:spTgt spid="1048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dur="300" id="39"/>
                                        <p:tgtEl>
                                          <p:spTgt spid="1048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0" nodeType="withEffect" presetClass="entr" presetID="1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 id="42"/>
                                        <p:tgtEl>
                                          <p:spTgt spid="1048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dur="300" id="43"/>
                                        <p:tgtEl>
                                          <p:spTgt spid="1048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4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45" nodeType="after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47"/>
                                        <p:tgtEl>
                                          <p:spTgt spid="1048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48"/>
                                        <p:tgtEl>
                                          <p:spTgt spid="1048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9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50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52"/>
                                        <p:tgtEl>
                                          <p:spTgt spid="1048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53"/>
                                        <p:tgtEl>
                                          <p:spTgt spid="1048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4">
                            <p:stCondLst>
                              <p:cond delay="2450"/>
                            </p:stCondLst>
                            <p:childTnLst>
                              <p:par>
                                <p:cTn fill="hold" grpId="0" id="55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57"/>
                                        <p:tgtEl>
                                          <p:spTgt spid="1048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58"/>
                                        <p:tgtEl>
                                          <p:spTgt spid="1048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9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60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62"/>
                                        <p:tgtEl>
                                          <p:spTgt spid="1048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63"/>
                                        <p:tgtEl>
                                          <p:spTgt spid="1048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4">
                            <p:stCondLst>
                              <p:cond delay="2950"/>
                            </p:stCondLst>
                            <p:childTnLst>
                              <p:par>
                                <p:cTn fill="hold" grpId="0" id="6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67"/>
                                        <p:tgtEl>
                                          <p:spTgt spid="1048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68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70"/>
                                        <p:tgtEl>
                                          <p:spTgt spid="1048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1">
                            <p:stCondLst>
                              <p:cond delay="3450"/>
                            </p:stCondLst>
                            <p:childTnLst>
                              <p:par>
                                <p:cTn fill="hold" grpId="0" id="72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450" id="74"/>
                                        <p:tgtEl>
                                          <p:spTgt spid="1048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7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77"/>
                                        <p:tgtEl>
                                          <p:spTgt spid="1048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8">
                            <p:stCondLst>
                              <p:cond delay="3950"/>
                            </p:stCondLst>
                            <p:childTnLst>
                              <p:par>
                                <p:cTn fill="hold" id="7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350" id="81"/>
                                        <p:tgtEl>
                                          <p:spTgt spid="3145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2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84"/>
                                        <p:tgtEl>
                                          <p:spTgt spid="1048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5">
                            <p:stCondLst>
                              <p:cond delay="4450"/>
                            </p:stCondLst>
                            <p:childTnLst>
                              <p:par>
                                <p:cTn fill="hold" id="86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50" id="88"/>
                                        <p:tgtEl>
                                          <p:spTgt spid="3145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9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91"/>
                                        <p:tgtEl>
                                          <p:spTgt spid="1048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65" grpId="0" animBg="1"/>
      <p:bldP spid="1048866" grpId="0" animBg="1"/>
      <p:bldP spid="1048867" grpId="0" animBg="1"/>
      <p:bldP spid="1048868" grpId="0" animBg="1"/>
      <p:bldP spid="1048869" grpId="0"/>
      <p:bldP spid="1048870" grpId="0"/>
      <p:bldP spid="1048871" grpId="0"/>
      <p:bldP spid="1048872" grpId="0"/>
      <p:bldP spid="1048873" grpId="0" animBg="1"/>
      <p:bldP spid="1048874" grpId="0" animBg="1"/>
      <p:bldP spid="1048875" grpId="0" animBg="1"/>
      <p:bldP spid="1048876" grpId="0" animBg="1"/>
      <p:bldP spid="1048877" grpId="0" animBg="1"/>
      <p:bldP spid="1048878" grpId="0" animBg="1"/>
      <p:bldP spid="1048879" grpId="0" animBg="1"/>
      <p:bldP spid="1048880" grpId="0" animBg="1"/>
      <p:bldP spid="1048881" grpId="0" animBg="1"/>
      <p:bldP spid="1048882" grpId="0" animBg="1"/>
      <p:bldP spid="104888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0" name="Rectangle 7"/>
          <p:cNvSpPr>
            <a:spLocks noChangeArrowheads="1"/>
          </p:cNvSpPr>
          <p:nvPr/>
        </p:nvSpPr>
        <p:spPr bwMode="auto">
          <a:xfrm>
            <a:off x="869976" y="576932"/>
            <a:ext cx="8162925" cy="637529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anchor="b" bIns="45715" lIns="91430" rIns="91430" tIns="45715">
            <a:spAutoFit/>
          </a:bodyPr>
          <a:p>
            <a:pPr defTabSz="91428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dirty="0" sz="3600" kumimoji="1" lang="zh-CN">
                <a:solidFill>
                  <a:srgbClr val="27732C"/>
                </a:solidFill>
                <a:latin typeface="Verdana" pitchFamily="34" charset="0"/>
              </a:rPr>
              <a:t>肌肉痉挛</a:t>
            </a:r>
            <a:endParaRPr altLang="en-US" b="1" dirty="0" sz="3600" lang="zh-CN">
              <a:solidFill>
                <a:srgbClr val="006666"/>
              </a:solidFill>
            </a:endParaRPr>
          </a:p>
        </p:txBody>
      </p:sp>
      <p:sp>
        <p:nvSpPr>
          <p:cNvPr id="1048901" name="Rectangle 5"/>
          <p:cNvSpPr>
            <a:spLocks noChangeArrowheads="1"/>
          </p:cNvSpPr>
          <p:nvPr/>
        </p:nvSpPr>
        <p:spPr bwMode="auto">
          <a:xfrm>
            <a:off x="755599" y="1707654"/>
            <a:ext cx="8110537" cy="314325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bIns="45715" lIns="91430" rIns="91430" tIns="45715"/>
          <a:p>
            <a:pPr defTabSz="914288" fontAlgn="base" indent="-342857" marL="342857">
              <a:spcBef>
                <a:spcPct val="20000"/>
              </a:spcBef>
              <a:spcAft>
                <a:spcPct val="0"/>
              </a:spcAft>
              <a:buClr>
                <a:srgbClr val="CC99FF"/>
              </a:buClr>
              <a:buSzPct val="75000"/>
            </a:pPr>
            <a:r>
              <a:rPr altLang="en-US" dirty="0" sz="2000" kumimoji="1" lang="zh-CN">
                <a:solidFill>
                  <a:srgbClr val="003366"/>
                </a:solidFill>
                <a:latin typeface="Verdana" pitchFamily="34" charset="0"/>
              </a:rPr>
              <a:t>        肌肉痉挛俗称抽筋，是肌肉持续不自主的强直收缩。 常见小腿腓肠肌，足底屈拇肌和屈趾肌。</a:t>
            </a:r>
            <a:r>
              <a:rPr altLang="en-US" dirty="0" sz="2800" kumimoji="1" lang="zh-CN">
                <a:solidFill>
                  <a:srgbClr val="003366"/>
                </a:solidFill>
                <a:latin typeface="Verdana" pitchFamily="34" charset="0"/>
              </a:rPr>
              <a:t> </a:t>
            </a:r>
            <a:endParaRPr altLang="en-US" dirty="0" sz="2800" kumimoji="1" lang="zh-CN">
              <a:solidFill>
                <a:srgbClr val="003366"/>
              </a:solidFill>
              <a:latin typeface="Verdana" pitchFamily="34" charset="0"/>
              <a:ea typeface="ˎ̥"/>
              <a:cs typeface="ˎ̥"/>
            </a:endParaRPr>
          </a:p>
          <a:p>
            <a:pPr defTabSz="914288" fontAlgn="base" indent="-342857" marL="342857">
              <a:spcBef>
                <a:spcPct val="20000"/>
              </a:spcBef>
              <a:spcAft>
                <a:spcPct val="0"/>
              </a:spcAft>
              <a:buClr>
                <a:srgbClr val="CC99FF"/>
              </a:buClr>
              <a:buSzPct val="75000"/>
            </a:pPr>
            <a:r>
              <a:rPr altLang="en-US" dirty="0" sz="2000" kumimoji="1" lang="zh-CN">
                <a:solidFill>
                  <a:srgbClr val="003366"/>
                </a:solidFill>
                <a:latin typeface="Verdana" pitchFamily="34" charset="0"/>
              </a:rPr>
              <a:t>原因：</a:t>
            </a:r>
            <a:r>
              <a:rPr altLang="zh-CN" dirty="0" sz="2000" kumimoji="1" lang="en-US">
                <a:solidFill>
                  <a:srgbClr val="003366"/>
                </a:solidFill>
                <a:latin typeface="+mn-ea"/>
                <a:cs typeface="ˎ̥"/>
              </a:rPr>
              <a:t>1</a:t>
            </a:r>
            <a:r>
              <a:rPr altLang="en-US" dirty="0" sz="2000" kumimoji="1" lang="zh-CN">
                <a:solidFill>
                  <a:srgbClr val="003366"/>
                </a:solidFill>
                <a:latin typeface="+mn-ea"/>
                <a:cs typeface="ˎ̥"/>
              </a:rPr>
              <a:t>、准备活动不充分。</a:t>
            </a:r>
            <a:r>
              <a:rPr altLang="en-US" dirty="0" sz="2000" kumimoji="1" lang="zh-CN">
                <a:solidFill>
                  <a:srgbClr val="003366"/>
                </a:solidFill>
                <a:latin typeface="Verdana" pitchFamily="34" charset="0"/>
                <a:ea typeface="ˎ̥"/>
                <a:cs typeface="ˎ̥"/>
              </a:rPr>
              <a:t> </a:t>
            </a:r>
          </a:p>
          <a:p>
            <a:pPr defTabSz="914288" fontAlgn="base" indent="-342857" marL="342857">
              <a:spcBef>
                <a:spcPct val="20000"/>
              </a:spcBef>
              <a:spcAft>
                <a:spcPct val="0"/>
              </a:spcAft>
              <a:buClr>
                <a:srgbClr val="CC99FF"/>
              </a:buClr>
              <a:buSzPct val="75000"/>
            </a:pPr>
            <a:r>
              <a:rPr altLang="en-US" dirty="0" sz="2000" kumimoji="1" lang="zh-CN">
                <a:solidFill>
                  <a:srgbClr val="003366"/>
                </a:solidFill>
                <a:latin typeface="Verdana" pitchFamily="34" charset="0"/>
                <a:ea typeface="ˎ̥"/>
                <a:cs typeface="ˎ̥"/>
              </a:rPr>
              <a:t>         </a:t>
            </a:r>
            <a:r>
              <a:rPr altLang="zh-CN" dirty="0" sz="2000" kumimoji="1" lang="en-US">
                <a:solidFill>
                  <a:srgbClr val="003366"/>
                </a:solidFill>
                <a:latin typeface="+mn-ea"/>
                <a:cs typeface="ˎ̥"/>
              </a:rPr>
              <a:t>2</a:t>
            </a:r>
            <a:r>
              <a:rPr altLang="en-US" dirty="0" sz="2000" kumimoji="1" lang="zh-CN">
                <a:solidFill>
                  <a:srgbClr val="003366"/>
                </a:solidFill>
                <a:latin typeface="+mn-ea"/>
                <a:cs typeface="ˎ̥"/>
              </a:rPr>
              <a:t>、肌肉快速连续收缩。 </a:t>
            </a:r>
          </a:p>
          <a:p>
            <a:pPr defTabSz="914288" fontAlgn="base" indent="-342857" marL="342857">
              <a:spcBef>
                <a:spcPct val="20000"/>
              </a:spcBef>
              <a:spcAft>
                <a:spcPct val="0"/>
              </a:spcAft>
              <a:buClr>
                <a:srgbClr val="CC99FF"/>
              </a:buClr>
              <a:buSzPct val="75000"/>
            </a:pPr>
            <a:r>
              <a:rPr altLang="en-US" dirty="0" sz="2000" kumimoji="1" lang="zh-CN">
                <a:solidFill>
                  <a:srgbClr val="003366"/>
                </a:solidFill>
                <a:latin typeface="+mn-ea"/>
                <a:cs typeface="ˎ̥"/>
              </a:rPr>
              <a:t>      </a:t>
            </a:r>
            <a:r>
              <a:rPr altLang="zh-CN" dirty="0" sz="2000" kumimoji="1" lang="en-US">
                <a:solidFill>
                  <a:srgbClr val="003366"/>
                </a:solidFill>
                <a:latin typeface="+mn-ea"/>
                <a:cs typeface="ˎ̥"/>
              </a:rPr>
              <a:t>3</a:t>
            </a:r>
            <a:r>
              <a:rPr altLang="en-US" dirty="0" sz="2000" kumimoji="1" lang="zh-CN">
                <a:solidFill>
                  <a:srgbClr val="003366"/>
                </a:solidFill>
                <a:latin typeface="+mn-ea"/>
                <a:cs typeface="ˎ̥"/>
              </a:rPr>
              <a:t>、强烈的冷刺激。</a:t>
            </a:r>
            <a:endParaRPr altLang="zh-CN" dirty="0" sz="2000" kumimoji="1" lang="en-US">
              <a:solidFill>
                <a:srgbClr val="003366"/>
              </a:solidFill>
              <a:latin typeface="+mn-ea"/>
              <a:cs typeface="ˎ̥"/>
            </a:endParaRPr>
          </a:p>
          <a:p>
            <a:pPr defTabSz="914288" fontAlgn="base" indent="-342857" marL="342857">
              <a:spcBef>
                <a:spcPct val="20000"/>
              </a:spcBef>
              <a:spcAft>
                <a:spcPct val="0"/>
              </a:spcAft>
              <a:buClr>
                <a:srgbClr val="CC99FF"/>
              </a:buClr>
              <a:buSzPct val="75000"/>
            </a:pPr>
            <a:r>
              <a:rPr altLang="zh-CN" dirty="0" sz="2000" kumimoji="1" lang="en-US">
                <a:solidFill>
                  <a:srgbClr val="003366"/>
                </a:solidFill>
                <a:latin typeface="+mn-ea"/>
                <a:cs typeface="ˎ̥"/>
              </a:rPr>
              <a:t>      4</a:t>
            </a:r>
            <a:r>
              <a:rPr altLang="en-US" dirty="0" sz="2000" kumimoji="1" lang="zh-CN">
                <a:solidFill>
                  <a:srgbClr val="003366"/>
                </a:solidFill>
                <a:latin typeface="+mn-ea"/>
                <a:cs typeface="ˎ̥"/>
              </a:rPr>
              <a:t>、长时间紧张而剧烈的运动。 </a:t>
            </a:r>
            <a:endParaRPr altLang="zh-CN" dirty="0" sz="2000" kumimoji="1" lang="en-US">
              <a:solidFill>
                <a:srgbClr val="003366"/>
              </a:solidFill>
              <a:latin typeface="+mn-ea"/>
              <a:cs typeface="ˎ̥"/>
            </a:endParaRPr>
          </a:p>
          <a:p>
            <a:pPr defTabSz="914288" fontAlgn="base" indent="-342857" marL="342857">
              <a:spcBef>
                <a:spcPct val="20000"/>
              </a:spcBef>
              <a:spcAft>
                <a:spcPct val="0"/>
              </a:spcAft>
              <a:buClr>
                <a:srgbClr val="CC99FF"/>
              </a:buClr>
              <a:buSzPct val="75000"/>
            </a:pPr>
            <a:r>
              <a:rPr altLang="en-US" dirty="0" sz="2000" kumimoji="1" lang="zh-CN">
                <a:solidFill>
                  <a:srgbClr val="003366"/>
                </a:solidFill>
                <a:latin typeface="+mn-ea"/>
                <a:cs typeface="ˎ̥"/>
              </a:rPr>
              <a:t>处理：发生肌肉痉挛后，立即对痉挛部位进行牵拉，牵拉</a:t>
            </a:r>
            <a:endParaRPr altLang="zh-CN" dirty="0" sz="2000" kumimoji="1" lang="en-US">
              <a:solidFill>
                <a:srgbClr val="003366"/>
              </a:solidFill>
              <a:latin typeface="+mn-ea"/>
              <a:cs typeface="ˎ̥"/>
            </a:endParaRPr>
          </a:p>
          <a:p>
            <a:pPr defTabSz="914288" fontAlgn="base" indent="-342857" marL="342857">
              <a:spcBef>
                <a:spcPct val="20000"/>
              </a:spcBef>
              <a:spcAft>
                <a:spcPct val="0"/>
              </a:spcAft>
              <a:buClr>
                <a:srgbClr val="CC99FF"/>
              </a:buClr>
              <a:buSzPct val="75000"/>
            </a:pPr>
            <a:r>
              <a:rPr altLang="zh-CN" dirty="0" sz="2000" kumimoji="1" lang="en-US">
                <a:solidFill>
                  <a:srgbClr val="003366"/>
                </a:solidFill>
                <a:latin typeface="+mn-ea"/>
                <a:cs typeface="ˎ̥"/>
              </a:rPr>
              <a:t>      </a:t>
            </a:r>
            <a:r>
              <a:rPr altLang="en-US" dirty="0" sz="2000" kumimoji="1" lang="zh-CN">
                <a:solidFill>
                  <a:srgbClr val="003366"/>
                </a:solidFill>
                <a:latin typeface="+mn-ea"/>
                <a:cs typeface="ˎ̥"/>
              </a:rPr>
              <a:t>时一定要沿着肌肉的走向进行。</a:t>
            </a:r>
          </a:p>
        </p:txBody>
      </p:sp>
      <p:graphicFrame>
        <p:nvGraphicFramePr>
          <p:cNvPr id="4194305" name="Object 4"/>
          <p:cNvGraphicFramePr>
            <a:graphicFrameLocks noChangeAspect="1"/>
          </p:cNvGraphicFramePr>
          <p:nvPr/>
        </p:nvGraphicFramePr>
        <p:xfrm>
          <a:off x="7480929" y="3147814"/>
          <a:ext cx="1663072" cy="199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像文档" r:id="rId1" spid="_x0000_s153631" imgH="992659" imgW="2557849" progId="">
                  <p:embed/>
                </p:oleObj>
              </mc:Choice>
              <mc:Fallback>
                <p:oleObj name="图像文档" r:id="rId1" imgH="992659" imgW="2557849" progId="">
                  <p:embed/>
                  <p:pic>
                    <p:nvPicPr>
                      <p:cNvPr id="20971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0929" y="3147814"/>
                        <a:ext cx="1663072" cy="1995686"/>
                      </a:xfrm>
                      <a:prstGeom prst="rect"/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图片 22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grpSp>
        <p:nvGrpSpPr>
          <p:cNvPr id="87" name="组合 26"/>
          <p:cNvGrpSpPr/>
          <p:nvPr/>
        </p:nvGrpSpPr>
        <p:grpSpPr>
          <a:xfrm>
            <a:off x="3275856" y="0"/>
            <a:ext cx="3840152" cy="559866"/>
            <a:chOff x="3203848" y="1257430"/>
            <a:chExt cx="2830207" cy="412624"/>
          </a:xfrm>
          <a:solidFill>
            <a:srgbClr val="FFC000"/>
          </a:solidFill>
        </p:grpSpPr>
        <p:sp>
          <p:nvSpPr>
            <p:cNvPr id="1048592" name="圆角矩形 27"/>
            <p:cNvSpPr/>
            <p:nvPr/>
          </p:nvSpPr>
          <p:spPr>
            <a:xfrm>
              <a:off x="3203848" y="1257430"/>
              <a:ext cx="2830207" cy="412624"/>
            </a:xfrm>
            <a:prstGeom prst="roundRect"/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 rtlCol="0"/>
            <a:p>
              <a:pPr algn="ctr"/>
              <a:endParaRPr altLang="en-US" b="1" dirty="0" sz="2000" kern="0" lang="zh-CN">
                <a:solidFill>
                  <a:srgbClr val="FFFFFF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593" name="矩形 28"/>
            <p:cNvSpPr/>
            <p:nvPr/>
          </p:nvSpPr>
          <p:spPr>
            <a:xfrm>
              <a:off x="3976958" y="1333087"/>
              <a:ext cx="1270262" cy="294883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p>
              <a:r>
                <a:rPr altLang="en-US" b="1" dirty="0" sz="2000" kern="0" 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运动损伤概论</a:t>
              </a:r>
            </a:p>
          </p:txBody>
        </p:sp>
      </p:grpSp>
      <p:grpSp>
        <p:nvGrpSpPr>
          <p:cNvPr id="88" name="组合 29"/>
          <p:cNvGrpSpPr/>
          <p:nvPr/>
        </p:nvGrpSpPr>
        <p:grpSpPr>
          <a:xfrm>
            <a:off x="3203848" y="627534"/>
            <a:ext cx="3840151" cy="559866"/>
            <a:chOff x="3203848" y="1942038"/>
            <a:chExt cx="4123615" cy="412624"/>
          </a:xfrm>
          <a:solidFill>
            <a:srgbClr val="FFC000"/>
          </a:solidFill>
        </p:grpSpPr>
        <p:sp>
          <p:nvSpPr>
            <p:cNvPr id="1048594" name="圆角矩形 30"/>
            <p:cNvSpPr/>
            <p:nvPr/>
          </p:nvSpPr>
          <p:spPr>
            <a:xfrm>
              <a:off x="3203848" y="1942038"/>
              <a:ext cx="4123615" cy="412624"/>
            </a:xfrm>
            <a:prstGeom prst="roundRect"/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 rtlCol="0"/>
            <a:p>
              <a:pPr algn="ctr"/>
              <a:endParaRPr altLang="en-US" b="1" dirty="0" sz="2000" kern="0" lang="zh-CN">
                <a:solidFill>
                  <a:srgbClr val="FFFFFF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595" name="矩形 31"/>
            <p:cNvSpPr/>
            <p:nvPr/>
          </p:nvSpPr>
          <p:spPr>
            <a:xfrm>
              <a:off x="3866332" y="2003680"/>
              <a:ext cx="3196622" cy="310751"/>
            </a:xfrm>
            <a:prstGeom prst="rect"/>
            <a:noFill/>
          </p:spPr>
          <p:txBody>
            <a:bodyPr wrap="none">
              <a:spAutoFit/>
            </a:bodyPr>
            <a:p>
              <a:r>
                <a:rPr altLang="en-US" b="1" dirty="0" sz="2000" kern="0" 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运动损伤的分类处置方法</a:t>
              </a:r>
            </a:p>
          </p:txBody>
        </p:sp>
      </p:grpSp>
      <p:grpSp>
        <p:nvGrpSpPr>
          <p:cNvPr id="89" name="组合 32"/>
          <p:cNvGrpSpPr/>
          <p:nvPr/>
        </p:nvGrpSpPr>
        <p:grpSpPr>
          <a:xfrm>
            <a:off x="3275856" y="1923678"/>
            <a:ext cx="3840151" cy="559866"/>
            <a:chOff x="3203848" y="3311254"/>
            <a:chExt cx="4123615" cy="412624"/>
          </a:xfrm>
          <a:solidFill>
            <a:srgbClr val="FFC000"/>
          </a:solidFill>
        </p:grpSpPr>
        <p:sp>
          <p:nvSpPr>
            <p:cNvPr id="1048596" name="圆角矩形 33"/>
            <p:cNvSpPr/>
            <p:nvPr/>
          </p:nvSpPr>
          <p:spPr>
            <a:xfrm>
              <a:off x="3203848" y="3311254"/>
              <a:ext cx="4123615" cy="412624"/>
            </a:xfrm>
            <a:prstGeom prst="roundRect"/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 rtlCol="0"/>
            <a:p>
              <a:pPr algn="ctr"/>
              <a:endParaRPr altLang="en-US" b="1" dirty="0" sz="2000" kern="0" lang="zh-CN">
                <a:solidFill>
                  <a:srgbClr val="FFFFFF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597" name="矩形 34"/>
            <p:cNvSpPr/>
            <p:nvPr/>
          </p:nvSpPr>
          <p:spPr>
            <a:xfrm>
              <a:off x="4112076" y="3381519"/>
              <a:ext cx="1575361" cy="294883"/>
            </a:xfrm>
            <a:prstGeom prst="rect"/>
            <a:noFill/>
          </p:spPr>
          <p:txBody>
            <a:bodyPr wrap="none">
              <a:spAutoFit/>
            </a:bodyPr>
            <a:p>
              <a:r>
                <a:rPr altLang="en-US" b="1" dirty="0" sz="2000" kern="0" 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出血和止血</a:t>
              </a:r>
            </a:p>
          </p:txBody>
        </p:sp>
      </p:grpSp>
      <p:grpSp>
        <p:nvGrpSpPr>
          <p:cNvPr id="90" name="组合 35"/>
          <p:cNvGrpSpPr/>
          <p:nvPr/>
        </p:nvGrpSpPr>
        <p:grpSpPr>
          <a:xfrm>
            <a:off x="3203848" y="1275606"/>
            <a:ext cx="3840151" cy="559866"/>
            <a:chOff x="3203848" y="2626646"/>
            <a:chExt cx="4123615" cy="412624"/>
          </a:xfrm>
          <a:solidFill>
            <a:srgbClr val="FFC000"/>
          </a:solidFill>
        </p:grpSpPr>
        <p:sp>
          <p:nvSpPr>
            <p:cNvPr id="1048598" name="圆角矩形 36"/>
            <p:cNvSpPr/>
            <p:nvPr/>
          </p:nvSpPr>
          <p:spPr>
            <a:xfrm>
              <a:off x="3203848" y="2626646"/>
              <a:ext cx="4123615" cy="412624"/>
            </a:xfrm>
            <a:prstGeom prst="roundRect"/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 rtlCol="0"/>
            <a:p>
              <a:pPr algn="ctr"/>
              <a:endParaRPr altLang="en-US" b="1" dirty="0" sz="2000" kern="0" lang="zh-CN">
                <a:solidFill>
                  <a:srgbClr val="FFFFFF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599" name="矩形 37"/>
            <p:cNvSpPr/>
            <p:nvPr/>
          </p:nvSpPr>
          <p:spPr>
            <a:xfrm>
              <a:off x="4119059" y="2696911"/>
              <a:ext cx="2126187" cy="294883"/>
            </a:xfrm>
            <a:prstGeom prst="rect"/>
            <a:noFill/>
          </p:spPr>
          <p:txBody>
            <a:bodyPr wrap="none">
              <a:spAutoFit/>
            </a:bodyPr>
            <a:p>
              <a:r>
                <a:rPr altLang="en-US" b="1" dirty="0" sz="2000" kern="0" 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运动损伤的预防</a:t>
              </a:r>
            </a:p>
          </p:txBody>
        </p:sp>
      </p:grpSp>
      <p:sp>
        <p:nvSpPr>
          <p:cNvPr id="1048600" name="圆角矩形 10"/>
          <p:cNvSpPr/>
          <p:nvPr/>
        </p:nvSpPr>
        <p:spPr>
          <a:xfrm>
            <a:off x="2555776" y="0"/>
            <a:ext cx="1031891" cy="559866"/>
          </a:xfrm>
          <a:custGeom>
            <a:avLst/>
            <a:ahLst/>
            <a:rect l="l" t="t" r="r" b="b"/>
            <a:pathLst>
              <a:path w="760508" h="412624">
                <a:moveTo>
                  <a:pt x="68772" y="0"/>
                </a:moveTo>
                <a:lnTo>
                  <a:pt x="322746" y="0"/>
                </a:lnTo>
                <a:lnTo>
                  <a:pt x="397990" y="0"/>
                </a:lnTo>
                <a:lnTo>
                  <a:pt x="554196" y="0"/>
                </a:lnTo>
                <a:lnTo>
                  <a:pt x="760508" y="206312"/>
                </a:lnTo>
                <a:lnTo>
                  <a:pt x="554196" y="412624"/>
                </a:lnTo>
                <a:lnTo>
                  <a:pt x="397990" y="412624"/>
                </a:lnTo>
                <a:lnTo>
                  <a:pt x="322746" y="412624"/>
                </a:lnTo>
                <a:lnTo>
                  <a:pt x="68772" y="412624"/>
                </a:lnTo>
                <a:cubicBezTo>
                  <a:pt x="30790" y="412624"/>
                  <a:pt x="0" y="381834"/>
                  <a:pt x="0" y="343852"/>
                </a:cubicBezTo>
                <a:lnTo>
                  <a:pt x="0" y="68772"/>
                </a:lnTo>
                <a:cubicBezTo>
                  <a:pt x="0" y="30790"/>
                  <a:pt x="30790" y="0"/>
                  <a:pt x="68772" y="0"/>
                </a:cubicBezTo>
                <a:close/>
              </a:path>
            </a:pathLst>
          </a:custGeom>
          <a:solidFill>
            <a:srgbClr val="0070BC"/>
          </a:solidFill>
          <a:ln w="25400" cap="flat" cmpd="sng" algn="ctr">
            <a:noFill/>
            <a:prstDash val="solid"/>
          </a:ln>
          <a:effectLst>
            <a:outerShdw algn="l" blurRad="50800" dist="38100" rotWithShape="0">
              <a:prstClr val="black">
                <a:alpha val="40000"/>
              </a:prstClr>
            </a:outerShdw>
          </a:effectLst>
        </p:spPr>
        <p:txBody>
          <a:bodyPr anchor="ctr" bIns="45714" lIns="91428" rIns="91428" rtlCol="0" tIns="45714"/>
          <a:p>
            <a:pPr algn="ctr"/>
            <a:r>
              <a:rPr altLang="zh-CN" b="1" dirty="0" sz="2000" kern="0"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endParaRPr altLang="en-US" b="1" dirty="0" sz="2000" kern="0" 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1" name="圆角矩形 10"/>
          <p:cNvSpPr/>
          <p:nvPr/>
        </p:nvSpPr>
        <p:spPr>
          <a:xfrm>
            <a:off x="2555776" y="627534"/>
            <a:ext cx="1031891" cy="559866"/>
          </a:xfrm>
          <a:custGeom>
            <a:avLst/>
            <a:ahLst/>
            <a:rect l="l" t="t" r="r" b="b"/>
            <a:pathLst>
              <a:path w="760508" h="412624">
                <a:moveTo>
                  <a:pt x="68772" y="0"/>
                </a:moveTo>
                <a:lnTo>
                  <a:pt x="322746" y="0"/>
                </a:lnTo>
                <a:lnTo>
                  <a:pt x="397990" y="0"/>
                </a:lnTo>
                <a:lnTo>
                  <a:pt x="554196" y="0"/>
                </a:lnTo>
                <a:lnTo>
                  <a:pt x="760508" y="206312"/>
                </a:lnTo>
                <a:lnTo>
                  <a:pt x="554196" y="412624"/>
                </a:lnTo>
                <a:lnTo>
                  <a:pt x="397990" y="412624"/>
                </a:lnTo>
                <a:lnTo>
                  <a:pt x="322746" y="412624"/>
                </a:lnTo>
                <a:lnTo>
                  <a:pt x="68772" y="412624"/>
                </a:lnTo>
                <a:cubicBezTo>
                  <a:pt x="30790" y="412624"/>
                  <a:pt x="0" y="381834"/>
                  <a:pt x="0" y="343852"/>
                </a:cubicBezTo>
                <a:lnTo>
                  <a:pt x="0" y="68772"/>
                </a:lnTo>
                <a:cubicBezTo>
                  <a:pt x="0" y="30790"/>
                  <a:pt x="30790" y="0"/>
                  <a:pt x="68772" y="0"/>
                </a:cubicBezTo>
                <a:close/>
              </a:path>
            </a:pathLst>
          </a:custGeom>
          <a:solidFill>
            <a:srgbClr val="0070BC"/>
          </a:solidFill>
          <a:ln w="25400" cap="flat" cmpd="sng" algn="ctr">
            <a:noFill/>
            <a:prstDash val="solid"/>
          </a:ln>
          <a:effectLst>
            <a:outerShdw algn="l" blurRad="50800" dist="38100" rotWithShape="0">
              <a:prstClr val="black">
                <a:alpha val="40000"/>
              </a:prstClr>
            </a:outerShdw>
          </a:effectLst>
        </p:spPr>
        <p:txBody>
          <a:bodyPr anchor="ctr" bIns="45714" lIns="91428" rIns="91428" rtlCol="0" tIns="45714"/>
          <a:p>
            <a:pPr algn="ctr"/>
            <a:r>
              <a:rPr altLang="zh-CN" b="1" dirty="0" sz="2000" kern="0"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endParaRPr altLang="en-US" b="1" dirty="0" sz="2000" kern="0" 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2" name="圆角矩形 10"/>
          <p:cNvSpPr/>
          <p:nvPr/>
        </p:nvSpPr>
        <p:spPr>
          <a:xfrm>
            <a:off x="2555776" y="1923678"/>
            <a:ext cx="1031891" cy="559866"/>
          </a:xfrm>
          <a:custGeom>
            <a:avLst/>
            <a:ahLst/>
            <a:rect l="l" t="t" r="r" b="b"/>
            <a:pathLst>
              <a:path w="760508" h="412624">
                <a:moveTo>
                  <a:pt x="68772" y="0"/>
                </a:moveTo>
                <a:lnTo>
                  <a:pt x="322746" y="0"/>
                </a:lnTo>
                <a:lnTo>
                  <a:pt x="397990" y="0"/>
                </a:lnTo>
                <a:lnTo>
                  <a:pt x="554196" y="0"/>
                </a:lnTo>
                <a:lnTo>
                  <a:pt x="760508" y="206312"/>
                </a:lnTo>
                <a:lnTo>
                  <a:pt x="554196" y="412624"/>
                </a:lnTo>
                <a:lnTo>
                  <a:pt x="397990" y="412624"/>
                </a:lnTo>
                <a:lnTo>
                  <a:pt x="322746" y="412624"/>
                </a:lnTo>
                <a:lnTo>
                  <a:pt x="68772" y="412624"/>
                </a:lnTo>
                <a:cubicBezTo>
                  <a:pt x="30790" y="412624"/>
                  <a:pt x="0" y="381834"/>
                  <a:pt x="0" y="343852"/>
                </a:cubicBezTo>
                <a:lnTo>
                  <a:pt x="0" y="68772"/>
                </a:lnTo>
                <a:cubicBezTo>
                  <a:pt x="0" y="30790"/>
                  <a:pt x="30790" y="0"/>
                  <a:pt x="68772" y="0"/>
                </a:cubicBezTo>
                <a:close/>
              </a:path>
            </a:pathLst>
          </a:custGeom>
          <a:solidFill>
            <a:srgbClr val="0070BC"/>
          </a:solidFill>
          <a:ln w="25400" cap="flat" cmpd="sng" algn="ctr">
            <a:noFill/>
            <a:prstDash val="solid"/>
          </a:ln>
          <a:effectLst>
            <a:outerShdw algn="l" blurRad="50800" dist="38100" rotWithShape="0">
              <a:prstClr val="black">
                <a:alpha val="40000"/>
              </a:prstClr>
            </a:outerShdw>
          </a:effectLst>
        </p:spPr>
        <p:txBody>
          <a:bodyPr anchor="ctr" bIns="45714" lIns="91428" rIns="91428" rtlCol="0" tIns="45714"/>
          <a:p>
            <a:pPr algn="ctr"/>
            <a:r>
              <a:rPr altLang="zh-CN" b="1" dirty="0" sz="2000" kern="0"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endParaRPr altLang="en-US" b="1" dirty="0" sz="2000" kern="0" 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3" name="圆角矩形 10"/>
          <p:cNvSpPr/>
          <p:nvPr/>
        </p:nvSpPr>
        <p:spPr>
          <a:xfrm>
            <a:off x="2555776" y="1275606"/>
            <a:ext cx="1031891" cy="559866"/>
          </a:xfrm>
          <a:custGeom>
            <a:avLst/>
            <a:ahLst/>
            <a:rect l="l" t="t" r="r" b="b"/>
            <a:pathLst>
              <a:path w="760508" h="412624">
                <a:moveTo>
                  <a:pt x="68772" y="0"/>
                </a:moveTo>
                <a:lnTo>
                  <a:pt x="322746" y="0"/>
                </a:lnTo>
                <a:lnTo>
                  <a:pt x="397990" y="0"/>
                </a:lnTo>
                <a:lnTo>
                  <a:pt x="554196" y="0"/>
                </a:lnTo>
                <a:lnTo>
                  <a:pt x="760508" y="206312"/>
                </a:lnTo>
                <a:lnTo>
                  <a:pt x="554196" y="412624"/>
                </a:lnTo>
                <a:lnTo>
                  <a:pt x="397990" y="412624"/>
                </a:lnTo>
                <a:lnTo>
                  <a:pt x="322746" y="412624"/>
                </a:lnTo>
                <a:lnTo>
                  <a:pt x="68772" y="412624"/>
                </a:lnTo>
                <a:cubicBezTo>
                  <a:pt x="30790" y="412624"/>
                  <a:pt x="0" y="381834"/>
                  <a:pt x="0" y="343852"/>
                </a:cubicBezTo>
                <a:lnTo>
                  <a:pt x="0" y="68772"/>
                </a:lnTo>
                <a:cubicBezTo>
                  <a:pt x="0" y="30790"/>
                  <a:pt x="30790" y="0"/>
                  <a:pt x="68772" y="0"/>
                </a:cubicBezTo>
                <a:close/>
              </a:path>
            </a:pathLst>
          </a:custGeom>
          <a:solidFill>
            <a:srgbClr val="0070BC"/>
          </a:solidFill>
          <a:ln w="25400" cap="flat" cmpd="sng" algn="ctr">
            <a:noFill/>
            <a:prstDash val="solid"/>
          </a:ln>
          <a:effectLst>
            <a:outerShdw algn="l" blurRad="50800" dist="38100" rotWithShape="0">
              <a:prstClr val="black">
                <a:alpha val="40000"/>
              </a:prstClr>
            </a:outerShdw>
          </a:effectLst>
        </p:spPr>
        <p:txBody>
          <a:bodyPr anchor="ctr" bIns="45714" lIns="91428" rIns="91428" rtlCol="0" tIns="45714"/>
          <a:p>
            <a:pPr algn="ctr"/>
            <a:r>
              <a:rPr altLang="zh-CN" b="1" dirty="0" sz="2000" kern="0"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endParaRPr altLang="en-US" b="1" dirty="0" sz="2000" kern="0" 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4" name="五边形 42"/>
          <p:cNvSpPr/>
          <p:nvPr/>
        </p:nvSpPr>
        <p:spPr>
          <a:xfrm>
            <a:off x="1" y="301404"/>
            <a:ext cx="1403648" cy="360040"/>
          </a:xfrm>
          <a:prstGeom prst="homePlate"/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anchor="ctr" bIns="45714" lIns="91428" rIns="91428" rtlCol="0" tIns="45714"/>
          <a:p>
            <a:pPr algn="ctr"/>
            <a:endParaRPr altLang="en-US" dirty="0" kern="0" lang="zh-CN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48605" name="标题 1"/>
          <p:cNvSpPr txBox="1"/>
          <p:nvPr/>
        </p:nvSpPr>
        <p:spPr>
          <a:xfrm>
            <a:off x="230860" y="265398"/>
            <a:ext cx="1080443" cy="432048"/>
          </a:xfrm>
          <a:prstGeom prst="rect"/>
        </p:spPr>
        <p:txBody>
          <a:bodyPr bIns="45714" lIns="91428" rIns="91428" tIns="45714"/>
          <a:lstStyle>
            <a:lvl1pPr algn="l" defTabSz="914400" eaLnBrk="1" hangingPunct="1" latinLnBrk="0" rtl="0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defTabSz="914265"/>
            <a:r>
              <a:rPr altLang="en-US" dirty="0" sz="2000" lang="zh-CN"/>
              <a:t>目录</a:t>
            </a:r>
          </a:p>
        </p:txBody>
      </p:sp>
      <p:sp>
        <p:nvSpPr>
          <p:cNvPr id="1048606" name="燕尾形 44"/>
          <p:cNvSpPr/>
          <p:nvPr/>
        </p:nvSpPr>
        <p:spPr>
          <a:xfrm>
            <a:off x="1311293" y="301404"/>
            <a:ext cx="308397" cy="360040"/>
          </a:xfrm>
          <a:prstGeom prst="chevron">
            <a:avLst>
              <a:gd name="adj" fmla="val 60582"/>
            </a:avLst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anchor="ctr" bIns="45714" lIns="91428" rIns="91428" rtlCol="0" tIns="45714"/>
          <a:p>
            <a:pPr algn="ctr"/>
            <a:endParaRPr altLang="en-US" dirty="0" kern="0" lang="zh-CN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48607" name="燕尾形 45"/>
          <p:cNvSpPr/>
          <p:nvPr/>
        </p:nvSpPr>
        <p:spPr>
          <a:xfrm>
            <a:off x="1527311" y="301404"/>
            <a:ext cx="308397" cy="360040"/>
          </a:xfrm>
          <a:prstGeom prst="chevron">
            <a:avLst>
              <a:gd name="adj" fmla="val 60582"/>
            </a:avLst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anchor="ctr" bIns="45714" lIns="91428" rIns="91428" rtlCol="0" tIns="45714"/>
          <a:p>
            <a:pPr algn="ctr"/>
            <a:endParaRPr altLang="en-US" dirty="0" kern="0" lang="zh-CN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2097159" name="图片 23"/>
          <p:cNvPicPr>
            <a:picLocks noChangeAspect="1"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438512" y="4003335"/>
            <a:ext cx="4637559" cy="1061401"/>
          </a:xfrm>
          <a:prstGeom prst="rect"/>
        </p:spPr>
      </p:pic>
      <p:sp>
        <p:nvSpPr>
          <p:cNvPr id="1048608" name="圆角矩形 10"/>
          <p:cNvSpPr/>
          <p:nvPr/>
        </p:nvSpPr>
        <p:spPr>
          <a:xfrm>
            <a:off x="2555776" y="2571750"/>
            <a:ext cx="1031891" cy="559866"/>
          </a:xfrm>
          <a:custGeom>
            <a:avLst/>
            <a:ahLst/>
            <a:rect l="l" t="t" r="r" b="b"/>
            <a:pathLst>
              <a:path w="760508" h="412624">
                <a:moveTo>
                  <a:pt x="68772" y="0"/>
                </a:moveTo>
                <a:lnTo>
                  <a:pt x="322746" y="0"/>
                </a:lnTo>
                <a:lnTo>
                  <a:pt x="397990" y="0"/>
                </a:lnTo>
                <a:lnTo>
                  <a:pt x="554196" y="0"/>
                </a:lnTo>
                <a:lnTo>
                  <a:pt x="760508" y="206312"/>
                </a:lnTo>
                <a:lnTo>
                  <a:pt x="554196" y="412624"/>
                </a:lnTo>
                <a:lnTo>
                  <a:pt x="397990" y="412624"/>
                </a:lnTo>
                <a:lnTo>
                  <a:pt x="322746" y="412624"/>
                </a:lnTo>
                <a:lnTo>
                  <a:pt x="68772" y="412624"/>
                </a:lnTo>
                <a:cubicBezTo>
                  <a:pt x="30790" y="412624"/>
                  <a:pt x="0" y="381834"/>
                  <a:pt x="0" y="343852"/>
                </a:cubicBezTo>
                <a:lnTo>
                  <a:pt x="0" y="68772"/>
                </a:lnTo>
                <a:cubicBezTo>
                  <a:pt x="0" y="30790"/>
                  <a:pt x="30790" y="0"/>
                  <a:pt x="68772" y="0"/>
                </a:cubicBezTo>
                <a:close/>
              </a:path>
            </a:pathLst>
          </a:custGeom>
          <a:solidFill>
            <a:srgbClr val="0070BC"/>
          </a:solidFill>
          <a:ln w="25400" cap="flat" cmpd="sng" algn="ctr">
            <a:noFill/>
            <a:prstDash val="solid"/>
          </a:ln>
          <a:effectLst>
            <a:outerShdw algn="l" blurRad="50800" dist="38100" rotWithShape="0">
              <a:prstClr val="black">
                <a:alpha val="40000"/>
              </a:prstClr>
            </a:outerShdw>
          </a:effectLst>
        </p:spPr>
        <p:txBody>
          <a:bodyPr anchor="ctr" bIns="45714" lIns="91428" rIns="91428" rtlCol="0" tIns="45714"/>
          <a:p>
            <a:pPr algn="ctr"/>
            <a:r>
              <a:rPr altLang="zh-CN" b="1" dirty="0" sz="2000" kern="0"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endParaRPr altLang="en-US" b="1" dirty="0" sz="2000" kern="0" 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1" name="组合 46"/>
          <p:cNvGrpSpPr/>
          <p:nvPr/>
        </p:nvGrpSpPr>
        <p:grpSpPr>
          <a:xfrm>
            <a:off x="3347864" y="2571750"/>
            <a:ext cx="3840151" cy="559866"/>
            <a:chOff x="3203848" y="3311254"/>
            <a:chExt cx="4123615" cy="412624"/>
          </a:xfrm>
          <a:solidFill>
            <a:srgbClr val="FFC000"/>
          </a:solidFill>
        </p:grpSpPr>
        <p:sp>
          <p:nvSpPr>
            <p:cNvPr id="1048609" name="圆角矩形 47"/>
            <p:cNvSpPr/>
            <p:nvPr/>
          </p:nvSpPr>
          <p:spPr>
            <a:xfrm>
              <a:off x="3203848" y="3311254"/>
              <a:ext cx="4123615" cy="412624"/>
            </a:xfrm>
            <a:prstGeom prst="roundRect"/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 rtlCol="0"/>
            <a:p>
              <a:pPr algn="ctr"/>
              <a:endParaRPr altLang="en-US" b="1" dirty="0" sz="2000" kern="0" lang="zh-CN">
                <a:solidFill>
                  <a:srgbClr val="FFFFFF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10" name="矩形 48"/>
            <p:cNvSpPr/>
            <p:nvPr/>
          </p:nvSpPr>
          <p:spPr>
            <a:xfrm>
              <a:off x="3822435" y="3364324"/>
              <a:ext cx="2677012" cy="294883"/>
            </a:xfrm>
            <a:prstGeom prst="rect"/>
            <a:noFill/>
          </p:spPr>
          <p:txBody>
            <a:bodyPr wrap="none">
              <a:spAutoFit/>
            </a:bodyPr>
            <a:p>
              <a:r>
                <a:rPr altLang="en-US" b="1" dirty="0" sz="2000" kern="0" 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骨折的应急处理方法</a:t>
              </a:r>
            </a:p>
          </p:txBody>
        </p:sp>
      </p:grpSp>
    </p:spTree>
  </p:cSld>
  <p:clrMapOvr>
    <a:masterClrMapping/>
  </p:clrMapOvr>
  <p:transition spd="slow" advClick="0" advTm="0">
    <p:comb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0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2"/>
                                        <p:tgtEl>
                                          <p:spTgt spid="1048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7"/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8"/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0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2"/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3"/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5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7"/>
                                        <p:tgtEl>
                                          <p:spTgt spid="1048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8"/>
                                        <p:tgtEl>
                                          <p:spTgt spid="1048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29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3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5"/>
                                        <p:tgtEl>
                                          <p:spTgt spid="1048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6"/>
                                        <p:tgtEl>
                                          <p:spTgt spid="1048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37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1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5" nodeType="withEffect" presetClass="entr" presetID="2" presetSubtype="8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7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8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9" nodeType="withEffect" presetClass="entr" presetID="2" presetSubtype="8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1"/>
                                        <p:tgtEl>
                                          <p:spTgt spid="1048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2"/>
                                        <p:tgtEl>
                                          <p:spTgt spid="1048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53" nodeType="withEffect" presetClass="entr" presetID="2" presetSubtype="8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57" nodeType="withEffect" presetClass="entr" presetID="2" presetSubtype="8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9"/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0"/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61" nodeType="withEffect" presetClass="entr" presetID="2" presetSubtype="8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 id="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3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4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0" grpId="0" animBg="1"/>
      <p:bldP spid="1048601" grpId="0" animBg="1"/>
      <p:bldP spid="1048602" grpId="0" animBg="1"/>
      <p:bldP spid="1048603" grpId="0" animBg="1"/>
      <p:bldP spid="1048604" grpId="0" animBg="1"/>
      <p:bldP spid="1048605" grpId="0"/>
      <p:bldP spid="1048606" grpId="0" animBg="1"/>
      <p:bldP spid="1048607" grpId="0" animBg="1"/>
      <p:bldP spid="104860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0" name="Rectangle 1"/>
          <p:cNvSpPr/>
          <p:nvPr/>
        </p:nvSpPr>
        <p:spPr>
          <a:xfrm>
            <a:off x="929359" y="2877049"/>
            <a:ext cx="2314148" cy="1371347"/>
          </a:xfrm>
          <a:prstGeom prst="rect"/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289" lIns="68574" rIns="68574" rtlCol="0" tIns="34289"/>
          <a:p>
            <a:pPr algn="ctr" defTabSz="685681"/>
            <a:endParaRPr dirty="0" sz="2400" lang="en-US">
              <a:solidFill>
                <a:srgbClr val="FFFFFF"/>
              </a:solidFill>
            </a:endParaRPr>
          </a:p>
        </p:txBody>
      </p:sp>
      <p:sp>
        <p:nvSpPr>
          <p:cNvPr id="1048921" name="Rectangle 2"/>
          <p:cNvSpPr/>
          <p:nvPr/>
        </p:nvSpPr>
        <p:spPr>
          <a:xfrm>
            <a:off x="3402967" y="2879540"/>
            <a:ext cx="2314148" cy="1371347"/>
          </a:xfrm>
          <a:prstGeom prst="rect"/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289" lIns="68574" rIns="68574" rtlCol="0" tIns="34289"/>
          <a:p>
            <a:pPr algn="ctr" defTabSz="685681"/>
            <a:endParaRPr dirty="0" sz="2400" lang="en-US">
              <a:solidFill>
                <a:srgbClr val="FFFFFF"/>
              </a:solidFill>
            </a:endParaRPr>
          </a:p>
        </p:txBody>
      </p:sp>
      <p:sp>
        <p:nvSpPr>
          <p:cNvPr id="1048922" name="Rectangle 3"/>
          <p:cNvSpPr/>
          <p:nvPr/>
        </p:nvSpPr>
        <p:spPr>
          <a:xfrm>
            <a:off x="5900494" y="2873561"/>
            <a:ext cx="2314148" cy="1371347"/>
          </a:xfrm>
          <a:prstGeom prst="rect"/>
          <a:solidFill>
            <a:schemeClr val="accent3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289" lIns="68574" rIns="68574" rtlCol="0" tIns="34289"/>
          <a:p>
            <a:pPr algn="ctr" defTabSz="685681"/>
            <a:endParaRPr dirty="0" sz="2400" lang="en-US">
              <a:solidFill>
                <a:srgbClr val="FFFFFF"/>
              </a:solidFill>
            </a:endParaRPr>
          </a:p>
        </p:txBody>
      </p:sp>
      <p:cxnSp>
        <p:nvCxnSpPr>
          <p:cNvPr id="3145736" name="Straight Connector 6"/>
          <p:cNvCxnSpPr>
            <a:cxnSpLocks/>
          </p:cNvCxnSpPr>
          <p:nvPr/>
        </p:nvCxnSpPr>
        <p:spPr>
          <a:xfrm>
            <a:off x="929361" y="2424910"/>
            <a:ext cx="7285282" cy="0"/>
          </a:xfrm>
          <a:prstGeom prst="line"/>
          <a:ln w="41275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23" name="矩形 47"/>
          <p:cNvSpPr>
            <a:spLocks noChangeArrowheads="1"/>
          </p:cNvSpPr>
          <p:nvPr/>
        </p:nvSpPr>
        <p:spPr bwMode="auto">
          <a:xfrm>
            <a:off x="899592" y="915582"/>
            <a:ext cx="7285282" cy="1097271"/>
          </a:xfrm>
          <a:prstGeom prst="rect"/>
          <a:noFill/>
          <a:ln>
            <a:noFill/>
          </a:ln>
        </p:spPr>
        <p:txBody>
          <a:bodyPr bIns="34286" lIns="68567" rIns="68567" tIns="34286"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indent="-285750" marL="7429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indent="-228600" marL="11430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indent="-228600" marL="16002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indent="-228600" marL="20574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685681"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dirty="0" sz="1600" lang="zh-CN">
                <a:solidFill>
                  <a:srgbClr val="000000">
                    <a:lumMod val="75000"/>
                    <a:lumOff val="25000"/>
                  </a:srgbClr>
                </a:solidFill>
                <a:sym typeface="微软雅黑" pitchFamily="34" charset="-122"/>
              </a:rPr>
              <a:t>       延迟性肌肉酸痛：是一种很常见的运动后生理反应现象，酸痛在运动后的</a:t>
            </a:r>
            <a:r>
              <a:rPr altLang="zh-CN" dirty="0" sz="1600" lang="en-US">
                <a:solidFill>
                  <a:srgbClr val="000000">
                    <a:lumMod val="75000"/>
                    <a:lumOff val="25000"/>
                  </a:srgbClr>
                </a:solidFill>
                <a:sym typeface="微软雅黑" pitchFamily="34" charset="-122"/>
              </a:rPr>
              <a:t>2—3</a:t>
            </a:r>
            <a:r>
              <a:rPr altLang="en-US" dirty="0" sz="1600" lang="zh-CN">
                <a:solidFill>
                  <a:srgbClr val="000000">
                    <a:lumMod val="75000"/>
                    <a:lumOff val="25000"/>
                  </a:srgbClr>
                </a:solidFill>
                <a:sym typeface="微软雅黑" pitchFamily="34" charset="-122"/>
              </a:rPr>
              <a:t>天达到高峰，并伴有一系列的肌肉结构、组织学及生物化学的改变，严重时会影响到人们体育健身及运动训练的效果。</a:t>
            </a:r>
          </a:p>
        </p:txBody>
      </p:sp>
      <p:sp>
        <p:nvSpPr>
          <p:cNvPr id="1048924" name="矩形 17"/>
          <p:cNvSpPr/>
          <p:nvPr/>
        </p:nvSpPr>
        <p:spPr>
          <a:xfrm>
            <a:off x="1581204" y="2952161"/>
            <a:ext cx="1000735" cy="360671"/>
          </a:xfrm>
          <a:prstGeom prst="rect"/>
        </p:spPr>
        <p:txBody>
          <a:bodyPr bIns="34286" lIns="68567" rIns="68567" tIns="34286" wrap="none">
            <a:spAutoFit/>
          </a:bodyPr>
          <a:p>
            <a:pPr algn="ctr" defTabSz="685681"/>
            <a:r>
              <a:rPr altLang="en-US" b="1" dirty="0" sz="1700" lang="zh-CN">
                <a:solidFill>
                  <a:srgbClr val="000000"/>
                </a:solidFill>
                <a:latin typeface="微软雅黑" pitchFamily="34" charset="-122"/>
              </a:rPr>
              <a:t>显著特征</a:t>
            </a:r>
            <a:endParaRPr altLang="zh-CN" b="1" dirty="0" sz="1700" lang="en-US">
              <a:solidFill>
                <a:srgbClr val="000000"/>
              </a:solidFill>
              <a:latin typeface="微软雅黑" pitchFamily="34" charset="-122"/>
            </a:endParaRPr>
          </a:p>
        </p:txBody>
      </p:sp>
      <p:sp>
        <p:nvSpPr>
          <p:cNvPr id="1048925" name="矩形 47"/>
          <p:cNvSpPr>
            <a:spLocks noChangeArrowheads="1"/>
          </p:cNvSpPr>
          <p:nvPr/>
        </p:nvSpPr>
        <p:spPr bwMode="auto">
          <a:xfrm>
            <a:off x="1174459" y="3263878"/>
            <a:ext cx="1823997" cy="982971"/>
          </a:xfrm>
          <a:prstGeom prst="rect"/>
          <a:noFill/>
          <a:ln>
            <a:noFill/>
          </a:ln>
        </p:spPr>
        <p:txBody>
          <a:bodyPr bIns="34286" lIns="68567" rIns="68567" tIns="34286"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indent="-285750" marL="7429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indent="-228600" marL="11430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indent="-228600" marL="16002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indent="-228600" marL="20574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685681">
              <a:lnSpc>
                <a:spcPct val="130000"/>
              </a:lnSpc>
              <a:spcBef>
                <a:spcPct val="0"/>
              </a:spcBef>
              <a:buNone/>
            </a:pPr>
            <a:r>
              <a:rPr altLang="zh-CN" dirty="0" sz="1100" lang="en-US">
                <a:solidFill>
                  <a:srgbClr val="000000"/>
                </a:solidFill>
                <a:sym typeface="微软雅黑" pitchFamily="34" charset="-122"/>
              </a:rPr>
              <a:t>1</a:t>
            </a:r>
            <a:r>
              <a:rPr altLang="en-US" dirty="0" sz="1100" lang="zh-CN">
                <a:solidFill>
                  <a:srgbClr val="000000"/>
                </a:solidFill>
                <a:sym typeface="微软雅黑" pitchFamily="34" charset="-122"/>
              </a:rPr>
              <a:t>、常发生于大强度、持久的离心运动后。</a:t>
            </a:r>
            <a:endParaRPr altLang="zh-CN" dirty="0" sz="1100" lang="en-US">
              <a:solidFill>
                <a:srgbClr val="000000"/>
              </a:solidFill>
              <a:sym typeface="微软雅黑" pitchFamily="34" charset="-122"/>
            </a:endParaRPr>
          </a:p>
          <a:p>
            <a:pPr defTabSz="685681">
              <a:lnSpc>
                <a:spcPct val="130000"/>
              </a:lnSpc>
              <a:spcBef>
                <a:spcPct val="0"/>
              </a:spcBef>
              <a:buNone/>
            </a:pPr>
            <a:r>
              <a:rPr altLang="zh-CN" dirty="0" sz="1100" lang="en-US">
                <a:solidFill>
                  <a:srgbClr val="000000"/>
                </a:solidFill>
                <a:sym typeface="微软雅黑" pitchFamily="34" charset="-122"/>
              </a:rPr>
              <a:t>2</a:t>
            </a:r>
            <a:r>
              <a:rPr altLang="en-US" dirty="0" sz="1100" lang="zh-CN">
                <a:solidFill>
                  <a:srgbClr val="000000"/>
                </a:solidFill>
                <a:sym typeface="微软雅黑" pitchFamily="34" charset="-122"/>
              </a:rPr>
              <a:t>、常伴有肌肉僵硬及肌力下降，但不存在永久的伤害。</a:t>
            </a:r>
          </a:p>
        </p:txBody>
      </p:sp>
      <p:sp>
        <p:nvSpPr>
          <p:cNvPr id="1048926" name="矩形 19"/>
          <p:cNvSpPr/>
          <p:nvPr/>
        </p:nvSpPr>
        <p:spPr>
          <a:xfrm>
            <a:off x="4054819" y="2952161"/>
            <a:ext cx="1000735" cy="360671"/>
          </a:xfrm>
          <a:prstGeom prst="rect"/>
        </p:spPr>
        <p:txBody>
          <a:bodyPr bIns="34286" lIns="68567" rIns="68567" tIns="34286" wrap="none">
            <a:spAutoFit/>
          </a:bodyPr>
          <a:p>
            <a:pPr algn="ctr" defTabSz="685681"/>
            <a:r>
              <a:rPr altLang="en-US" b="1" dirty="0" sz="1700" lang="zh-CN">
                <a:solidFill>
                  <a:srgbClr val="0070C0"/>
                </a:solidFill>
                <a:latin typeface="微软雅黑" pitchFamily="34" charset="-122"/>
              </a:rPr>
              <a:t>损伤原因</a:t>
            </a:r>
            <a:endParaRPr altLang="zh-CN" b="1" dirty="0" sz="1700" lang="en-US">
              <a:solidFill>
                <a:srgbClr val="0070C0"/>
              </a:solidFill>
              <a:latin typeface="微软雅黑" pitchFamily="34" charset="-122"/>
            </a:endParaRPr>
          </a:p>
        </p:txBody>
      </p:sp>
      <p:sp>
        <p:nvSpPr>
          <p:cNvPr id="1048927" name="矩形 47"/>
          <p:cNvSpPr>
            <a:spLocks noChangeArrowheads="1"/>
          </p:cNvSpPr>
          <p:nvPr/>
        </p:nvSpPr>
        <p:spPr bwMode="auto">
          <a:xfrm>
            <a:off x="3648069" y="3263859"/>
            <a:ext cx="1823997" cy="1021072"/>
          </a:xfrm>
          <a:prstGeom prst="rect"/>
          <a:noFill/>
          <a:ln>
            <a:noFill/>
          </a:ln>
        </p:spPr>
        <p:txBody>
          <a:bodyPr bIns="34286" lIns="68567" rIns="68567" tIns="34286"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indent="-285750" marL="7429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indent="-228600" marL="11430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indent="-228600" marL="16002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indent="-228600" marL="20574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685681"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dirty="0" sz="1400" lang="zh-CN">
                <a:solidFill>
                  <a:srgbClr val="0070C0"/>
                </a:solidFill>
                <a:sym typeface="微软雅黑" pitchFamily="34" charset="-122"/>
              </a:rPr>
              <a:t>运动强度</a:t>
            </a:r>
            <a:endParaRPr altLang="zh-CN" dirty="0" sz="1400" lang="en-US">
              <a:solidFill>
                <a:srgbClr val="0070C0"/>
              </a:solidFill>
              <a:sym typeface="微软雅黑" pitchFamily="34" charset="-122"/>
            </a:endParaRPr>
          </a:p>
          <a:p>
            <a:pPr algn="ctr" defTabSz="685681"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dirty="0" sz="1400" lang="zh-CN">
                <a:solidFill>
                  <a:srgbClr val="0070C0"/>
                </a:solidFill>
                <a:sym typeface="微软雅黑" pitchFamily="34" charset="-122"/>
              </a:rPr>
              <a:t>运动形式</a:t>
            </a:r>
            <a:endParaRPr altLang="zh-CN" dirty="0" sz="1400" lang="en-US">
              <a:solidFill>
                <a:srgbClr val="0070C0"/>
              </a:solidFill>
              <a:sym typeface="微软雅黑" pitchFamily="34" charset="-122"/>
            </a:endParaRPr>
          </a:p>
          <a:p>
            <a:pPr algn="ctr" defTabSz="685681"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dirty="0" sz="1400" lang="zh-CN">
                <a:solidFill>
                  <a:srgbClr val="0070C0"/>
                </a:solidFill>
                <a:sym typeface="微软雅黑" pitchFamily="34" charset="-122"/>
              </a:rPr>
              <a:t>运动习惯</a:t>
            </a:r>
          </a:p>
        </p:txBody>
      </p:sp>
      <p:sp>
        <p:nvSpPr>
          <p:cNvPr id="1048928" name="矩形 21"/>
          <p:cNvSpPr/>
          <p:nvPr/>
        </p:nvSpPr>
        <p:spPr>
          <a:xfrm>
            <a:off x="6552341" y="2952161"/>
            <a:ext cx="1000735" cy="360671"/>
          </a:xfrm>
          <a:prstGeom prst="rect"/>
        </p:spPr>
        <p:txBody>
          <a:bodyPr bIns="34286" lIns="68567" rIns="68567" tIns="34286" wrap="none">
            <a:spAutoFit/>
          </a:bodyPr>
          <a:p>
            <a:pPr algn="ctr" defTabSz="685681"/>
            <a:r>
              <a:rPr altLang="en-US" b="1" dirty="0" sz="1700" lang="zh-CN">
                <a:solidFill>
                  <a:srgbClr val="00B0F0"/>
                </a:solidFill>
                <a:latin typeface="微软雅黑" pitchFamily="34" charset="-122"/>
              </a:rPr>
              <a:t>损伤处理</a:t>
            </a:r>
            <a:endParaRPr altLang="zh-CN" b="1" dirty="0" sz="1700" lang="en-US">
              <a:solidFill>
                <a:srgbClr val="00B0F0"/>
              </a:solidFill>
              <a:latin typeface="微软雅黑" pitchFamily="34" charset="-122"/>
            </a:endParaRPr>
          </a:p>
        </p:txBody>
      </p:sp>
      <p:sp>
        <p:nvSpPr>
          <p:cNvPr id="1048929" name="矩形 47"/>
          <p:cNvSpPr>
            <a:spLocks noChangeArrowheads="1"/>
          </p:cNvSpPr>
          <p:nvPr/>
        </p:nvSpPr>
        <p:spPr bwMode="auto">
          <a:xfrm>
            <a:off x="6145577" y="3263857"/>
            <a:ext cx="1823997" cy="729422"/>
          </a:xfrm>
          <a:prstGeom prst="rect"/>
          <a:noFill/>
          <a:ln>
            <a:noFill/>
          </a:ln>
        </p:spPr>
        <p:txBody>
          <a:bodyPr bIns="34286" lIns="68567" rIns="68567" tIns="34286"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indent="-285750" marL="7429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indent="-228600" marL="11430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indent="-228600" marL="16002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indent="-228600" marL="20574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685681"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dirty="0" sz="1100" lang="zh-CN">
                <a:solidFill>
                  <a:srgbClr val="00B0F0"/>
                </a:solidFill>
                <a:sym typeface="微软雅黑" pitchFamily="34" charset="-122"/>
              </a:rPr>
              <a:t>按摩、身体活动、热疗等。</a:t>
            </a:r>
            <a:endParaRPr altLang="zh-CN" dirty="0" sz="1100" lang="en-US">
              <a:solidFill>
                <a:srgbClr val="00B0F0"/>
              </a:solidFill>
              <a:sym typeface="微软雅黑" pitchFamily="34" charset="-122"/>
            </a:endParaRPr>
          </a:p>
          <a:p>
            <a:pPr defTabSz="685681"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dirty="0" sz="1100" lang="zh-CN">
                <a:solidFill>
                  <a:srgbClr val="00B0F0"/>
                </a:solidFill>
                <a:sym typeface="微软雅黑" pitchFamily="34" charset="-122"/>
              </a:rPr>
              <a:t>经常参加体育运动，利用“重复效应”。</a:t>
            </a:r>
          </a:p>
        </p:txBody>
      </p:sp>
      <p:sp>
        <p:nvSpPr>
          <p:cNvPr id="1048930" name="矩形 3"/>
          <p:cNvSpPr>
            <a:spLocks noChangeArrowheads="1"/>
          </p:cNvSpPr>
          <p:nvPr/>
        </p:nvSpPr>
        <p:spPr bwMode="auto">
          <a:xfrm>
            <a:off x="929371" y="377440"/>
            <a:ext cx="2981934" cy="601972"/>
          </a:xfrm>
          <a:prstGeom prst="rect"/>
          <a:noFill/>
          <a:ln>
            <a:noFill/>
          </a:ln>
        </p:spPr>
        <p:txBody>
          <a:bodyPr bIns="34286" lIns="68567" rIns="68567" tIns="34286"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indent="-285750" marL="7429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indent="-228600" marL="11430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indent="-228600" marL="16002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indent="-228600" marL="20574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685681">
              <a:spcBef>
                <a:spcPct val="0"/>
              </a:spcBef>
              <a:buNone/>
            </a:pPr>
            <a:r>
              <a:rPr altLang="en-US" b="1" dirty="0" lang="zh-CN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延迟性肌肉酸痛</a:t>
            </a:r>
          </a:p>
        </p:txBody>
      </p:sp>
      <p:sp>
        <p:nvSpPr>
          <p:cNvPr id="1048931" name="TextBox 13"/>
          <p:cNvSpPr txBox="1"/>
          <p:nvPr/>
        </p:nvSpPr>
        <p:spPr>
          <a:xfrm>
            <a:off x="971602" y="4371964"/>
            <a:ext cx="6552728" cy="624834"/>
          </a:xfrm>
          <a:prstGeom prst="rect"/>
          <a:noFill/>
          <a:ln>
            <a:solidFill>
              <a:schemeClr val="accent1">
                <a:shade val="50000"/>
              </a:schemeClr>
            </a:solidFill>
          </a:ln>
        </p:spPr>
        <p:txBody>
          <a:bodyPr bIns="45717" lIns="91434" rIns="91434" rtlCol="0" tIns="45717" wrap="square">
            <a:spAutoFit/>
          </a:bodyPr>
          <a:p>
            <a:r>
              <a:rPr altLang="en-US" dirty="0" sz="1600" lang="zh-CN"/>
              <a:t>      重复效应：发生一次性肌肉酸痛后，待恢复期后，再进行相同运动时，肌肉的酸痛程度会大大减轻，且只会产生微小数量的肌肉损伤。</a:t>
            </a:r>
          </a:p>
        </p:txBody>
      </p:sp>
    </p:spTree>
  </p:cSld>
  <p:clrMapOvr>
    <a:masterClrMapping/>
  </p:clrMapOvr>
  <p:transition spd="slow" advTm="0">
    <p:rand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7"/>
                                        <p:tgtEl>
                                          <p:spTgt spid="104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16" presetSubtype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dur="500" id="11"/>
                                        <p:tgtEl>
                                          <p:spTgt spid="104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1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15"/>
                                        <p:tgtEl>
                                          <p:spTgt spid="3145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dur="500" id="16"/>
                                        <p:tgtEl>
                                          <p:spTgt spid="3145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7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8" nodeType="after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750" id="20"/>
                                        <p:tgtEl>
                                          <p:spTgt spid="10489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750" fill="hold" id="21"/>
                                        <p:tgtEl>
                                          <p:spTgt spid="1048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22"/>
                                        <p:tgtEl>
                                          <p:spTgt spid="1048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3" nodeType="with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750" id="25"/>
                                        <p:tgtEl>
                                          <p:spTgt spid="10489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750" fill="hold" id="26"/>
                                        <p:tgtEl>
                                          <p:spTgt spid="1048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27"/>
                                        <p:tgtEl>
                                          <p:spTgt spid="1048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8" nodeType="with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750" id="30"/>
                                        <p:tgtEl>
                                          <p:spTgt spid="10489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750" fill="hold" id="31"/>
                                        <p:tgtEl>
                                          <p:spTgt spid="1048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32"/>
                                        <p:tgtEl>
                                          <p:spTgt spid="1048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3">
                            <p:stCondLst>
                              <p:cond delay="2250"/>
                            </p:stCondLst>
                            <p:childTnLst>
                              <p:par>
                                <p:cTn fill="hold" grpId="0" id="34" nodeType="afterEffect" presetClass="entr" presetID="14" presetSubtype="1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400" id="36"/>
                                        <p:tgtEl>
                                          <p:spTgt spid="104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7" nodeType="withEffect" presetClass="entr" presetID="14" presetSubtype="1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400" id="39"/>
                                        <p:tgtEl>
                                          <p:spTgt spid="1048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0" nodeType="withEffect" presetClass="entr" presetID="14" presetSubtype="1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400" id="42"/>
                                        <p:tgtEl>
                                          <p:spTgt spid="104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3" nodeType="withEffect" presetClass="entr" presetID="14" presetSubtype="1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400" id="45"/>
                                        <p:tgtEl>
                                          <p:spTgt spid="104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6" nodeType="withEffect" presetClass="entr" presetID="14" presetSubtype="1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400" id="48"/>
                                        <p:tgtEl>
                                          <p:spTgt spid="1048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9" nodeType="withEffect" presetClass="entr" presetID="14" presetSubtype="1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400" id="51"/>
                                        <p:tgtEl>
                                          <p:spTgt spid="1048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20" grpId="0" animBg="1"/>
      <p:bldP spid="1048921" grpId="0" animBg="1"/>
      <p:bldP spid="1048922" grpId="0" animBg="1"/>
      <p:bldP spid="1048923" grpId="0"/>
      <p:bldP spid="1048924" grpId="0"/>
      <p:bldP spid="1048925" grpId="0"/>
      <p:bldP spid="1048926" grpId="0"/>
      <p:bldP spid="1048927" grpId="0"/>
      <p:bldP spid="1048928" grpId="0"/>
      <p:bldP spid="1048929" grpId="0"/>
      <p:bldP spid="10489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组合 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191" name="图片 10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/>
          </p:spPr>
        </p:pic>
        <p:pic>
          <p:nvPicPr>
            <p:cNvPr id="2097192" name="图片 12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438497" y="4003313"/>
              <a:ext cx="4637559" cy="1061401"/>
            </a:xfrm>
            <a:prstGeom prst="rect"/>
          </p:spPr>
        </p:pic>
      </p:grpSp>
      <p:grpSp>
        <p:nvGrpSpPr>
          <p:cNvPr id="238" name="组合 26"/>
          <p:cNvGrpSpPr/>
          <p:nvPr/>
        </p:nvGrpSpPr>
        <p:grpSpPr>
          <a:xfrm>
            <a:off x="1835697" y="1861749"/>
            <a:ext cx="6120679" cy="804589"/>
            <a:chOff x="1928333" y="1210743"/>
            <a:chExt cx="4123616" cy="412624"/>
          </a:xfrm>
          <a:solidFill>
            <a:srgbClr val="FFC000"/>
          </a:solidFill>
        </p:grpSpPr>
        <p:sp>
          <p:nvSpPr>
            <p:cNvPr id="1048935" name="圆角矩形 27"/>
            <p:cNvSpPr/>
            <p:nvPr/>
          </p:nvSpPr>
          <p:spPr>
            <a:xfrm>
              <a:off x="1928333" y="1210743"/>
              <a:ext cx="4123616" cy="41262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 rtlCol="0"/>
            <a:p>
              <a:pPr algn="ctr"/>
              <a:endParaRPr altLang="en-US" b="1" dirty="0" sz="2000" kern="0" lang="zh-CN">
                <a:solidFill>
                  <a:srgbClr val="FFFFFF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936" name="矩形 28"/>
            <p:cNvSpPr/>
            <p:nvPr/>
          </p:nvSpPr>
          <p:spPr>
            <a:xfrm>
              <a:off x="2413464" y="1274964"/>
              <a:ext cx="2955322" cy="320442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p>
              <a:r>
                <a:rPr altLang="en-US" b="1" dirty="0" sz="3200" kern="0" 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第三讲 运动损伤的预防</a:t>
              </a:r>
            </a:p>
          </p:txBody>
        </p:sp>
      </p:grpSp>
      <p:sp>
        <p:nvSpPr>
          <p:cNvPr id="1048937" name="五角星 13"/>
          <p:cNvSpPr/>
          <p:nvPr/>
        </p:nvSpPr>
        <p:spPr>
          <a:xfrm>
            <a:off x="395536" y="1779662"/>
            <a:ext cx="1368152" cy="864096"/>
          </a:xfrm>
          <a:prstGeom prst="star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4" lIns="91428" rIns="91428" rtlCol="0" tIns="45714"/>
          <a:p>
            <a:pPr algn="ctr"/>
            <a:endParaRPr altLang="en-US" lang="zh-CN"/>
          </a:p>
        </p:txBody>
      </p:sp>
    </p:spTree>
  </p:cSld>
  <p:clrMapOvr>
    <a:masterClrMapping/>
  </p:clrMapOvr>
  <p:transition spd="slow" advClick="0" advTm="0">
    <p:comb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" presetSubtype="2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0" name="WordArt 3"/>
          <p:cNvSpPr>
            <a:spLocks noChangeArrowheads="1" noChangeShapeType="1" noTextEdit="1"/>
          </p:cNvSpPr>
          <p:nvPr/>
        </p:nvSpPr>
        <p:spPr bwMode="auto">
          <a:xfrm>
            <a:off x="2057400" y="228600"/>
            <a:ext cx="3276600" cy="1257300"/>
          </a:xfrm>
          <a:prstGeom prst="rect"/>
        </p:spPr>
        <p:txBody>
          <a:bodyPr bIns="45717" fromWordArt="1" lIns="91434" rIns="91434" tIns="45717" wrap="none">
            <a:prstTxWarp prst="textCascadeUp">
              <a:avLst>
                <a:gd fmla="val 63718" name="adj"/>
              </a:avLst>
            </a:prstTxWarp>
            <a:scene3d>
              <a:camera prst="legacyPerspectiveFront">
                <a:rot lat="20519985" lon="1080000" rev="0"/>
              </a:camera>
              <a:lightRig dir="b" rig="legacyHarsh2"/>
            </a:scene3d>
            <a:sp3d extrusionH="430200" prstMaterial="legacyMatte">
              <a:extrusionClr>
                <a:srgbClr val="FF6600"/>
              </a:extrusionClr>
            </a:sp3d>
          </a:bodyPr>
          <a:p>
            <a:pPr algn="ctr" defTabSz="914333" fontAlgn="base">
              <a:spcBef>
                <a:spcPct val="0"/>
              </a:spcBef>
              <a:spcAft>
                <a:spcPct val="0"/>
              </a:spcAft>
            </a:pPr>
            <a:r>
              <a:rPr altLang="en-US" dirty="0" sz="3600" kern="10" lang="zh-CN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宋体"/>
              </a:rPr>
              <a:t>如何预防</a:t>
            </a:r>
          </a:p>
        </p:txBody>
      </p:sp>
      <p:sp>
        <p:nvSpPr>
          <p:cNvPr id="1048951" name="Text Box 5"/>
          <p:cNvSpPr txBox="1">
            <a:spLocks noChangeArrowheads="1"/>
          </p:cNvSpPr>
          <p:nvPr/>
        </p:nvSpPr>
        <p:spPr bwMode="auto">
          <a:xfrm>
            <a:off x="2133601" y="2286016"/>
            <a:ext cx="5750768" cy="2062097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bIns="45717" lIns="91434" rIns="91434" tIns="45717" wrap="square">
            <a:spAutoFit/>
          </a:bodyPr>
          <a:p>
            <a:pPr defTabSz="914333" fontAlgn="base">
              <a:spcBef>
                <a:spcPct val="0"/>
              </a:spcBef>
              <a:spcAft>
                <a:spcPct val="0"/>
              </a:spcAft>
            </a:pPr>
            <a:r>
              <a:rPr altLang="en-US" b="1" dirty="0" sz="2400" lang="zh-CN">
                <a:solidFill>
                  <a:srgbClr val="003366"/>
                </a:solidFill>
              </a:rPr>
              <a:t>思想重视</a:t>
            </a:r>
            <a:r>
              <a:rPr altLang="en-US" dirty="0" sz="2400" lang="zh-CN">
                <a:solidFill>
                  <a:srgbClr val="003366"/>
                </a:solidFill>
              </a:rPr>
              <a:t> </a:t>
            </a:r>
          </a:p>
          <a:p>
            <a:pPr defTabSz="914333" fontAlgn="base">
              <a:spcBef>
                <a:spcPct val="0"/>
              </a:spcBef>
              <a:spcAft>
                <a:spcPct val="0"/>
              </a:spcAft>
            </a:pPr>
            <a:r>
              <a:rPr altLang="en-US" b="1" dirty="0" sz="2400" lang="zh-CN">
                <a:solidFill>
                  <a:srgbClr val="003366"/>
                </a:solidFill>
              </a:rPr>
              <a:t>做好准备活动</a:t>
            </a:r>
            <a:r>
              <a:rPr altLang="en-US" dirty="0" sz="2400" lang="zh-CN">
                <a:solidFill>
                  <a:srgbClr val="003366"/>
                </a:solidFill>
              </a:rPr>
              <a:t> </a:t>
            </a:r>
          </a:p>
          <a:p>
            <a:pPr defTabSz="914333" fontAlgn="base">
              <a:spcBef>
                <a:spcPct val="0"/>
              </a:spcBef>
              <a:spcAft>
                <a:spcPct val="0"/>
              </a:spcAft>
            </a:pPr>
            <a:r>
              <a:rPr altLang="en-US" b="1" dirty="0" sz="2400" lang="zh-CN">
                <a:solidFill>
                  <a:srgbClr val="003366"/>
                </a:solidFill>
              </a:rPr>
              <a:t>加强易伤部位的训练</a:t>
            </a:r>
            <a:r>
              <a:rPr altLang="en-US" dirty="0" sz="2400" lang="zh-CN">
                <a:solidFill>
                  <a:srgbClr val="003366"/>
                </a:solidFill>
              </a:rPr>
              <a:t> </a:t>
            </a:r>
          </a:p>
          <a:p>
            <a:pPr defTabSz="914333" fontAlgn="base">
              <a:spcBef>
                <a:spcPct val="0"/>
              </a:spcBef>
              <a:spcAft>
                <a:spcPct val="0"/>
              </a:spcAft>
            </a:pPr>
            <a:r>
              <a:rPr altLang="en-US" b="1" dirty="0" sz="2400" lang="zh-CN">
                <a:solidFill>
                  <a:srgbClr val="003366"/>
                </a:solidFill>
              </a:rPr>
              <a:t>科学训练，防止疲劳状态下大运动量训练</a:t>
            </a:r>
            <a:br>
              <a:rPr altLang="en-US" dirty="0" sz="2400" lang="zh-CN">
                <a:solidFill>
                  <a:srgbClr val="003366"/>
                </a:solidFill>
              </a:rPr>
            </a:br>
            <a:r>
              <a:rPr altLang="en-US" b="1" dirty="0" sz="2400" lang="zh-CN">
                <a:solidFill>
                  <a:srgbClr val="003366"/>
                </a:solidFill>
              </a:rPr>
              <a:t>加强保护和自我保护</a:t>
            </a:r>
            <a:r>
              <a:rPr altLang="en-US" dirty="0" sz="3200" lang="zh-CN">
                <a:solidFill>
                  <a:srgbClr val="003366"/>
                </a:solidFill>
              </a:rPr>
              <a:t> </a:t>
            </a:r>
          </a:p>
        </p:txBody>
      </p:sp>
      <p:pic>
        <p:nvPicPr>
          <p:cNvPr id="2097193" name="Picture 6" descr="SMILE_WT"/>
          <p:cNvPicPr>
            <a:picLocks noChangeAspect="1" noChangeArrowheads="1" noCrop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1676400" y="2343151"/>
            <a:ext cx="457200" cy="329804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194" name="Picture 7" descr="SMILE_WT"/>
          <p:cNvPicPr>
            <a:picLocks noChangeAspect="1" noChangeArrowheads="1" noCrop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1676400" y="2686051"/>
            <a:ext cx="457200" cy="329804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195" name="Picture 8" descr="SMILE_WT"/>
          <p:cNvPicPr>
            <a:picLocks noChangeAspect="1" noChangeArrowheads="1" noCrop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1676400" y="3028951"/>
            <a:ext cx="457200" cy="329804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196" name="Picture 9" descr="SMILE_WT"/>
          <p:cNvPicPr>
            <a:picLocks noChangeAspect="1" noChangeArrowheads="1" noCrop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1676400" y="3429001"/>
            <a:ext cx="457200" cy="329804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197" name="Picture 10" descr="SMILE_WT"/>
          <p:cNvPicPr>
            <a:picLocks noChangeAspect="1" noChangeArrowheads="1" noCrop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1691680" y="3939904"/>
            <a:ext cx="457200" cy="329804"/>
          </a:xfrm>
          <a:prstGeom prst="rect"/>
          <a:noFill/>
          <a:ln w="9525">
            <a:noFill/>
            <a:miter lim="800000"/>
            <a:headEnd/>
            <a:tailEnd/>
          </a:ln>
        </p:spPr>
      </p:pic>
      <p:sp>
        <p:nvSpPr>
          <p:cNvPr id="1048952" name="WordArt 12"/>
          <p:cNvSpPr>
            <a:spLocks noChangeArrowheads="1" noChangeShapeType="1" noTextEdit="1"/>
          </p:cNvSpPr>
          <p:nvPr/>
        </p:nvSpPr>
        <p:spPr bwMode="auto">
          <a:xfrm>
            <a:off x="5638800" y="914400"/>
            <a:ext cx="2286000" cy="1314450"/>
          </a:xfrm>
          <a:prstGeom prst="rect"/>
        </p:spPr>
        <p:txBody>
          <a:bodyPr bIns="45717" fromWordArt="1" lIns="91434" rIns="91434" tIns="45717" wrap="none">
            <a:prstTxWarp prst="textFadeUp">
              <a:avLst>
                <a:gd fmla="val 9991" name="adj"/>
              </a:avLst>
            </a:prstTxWarp>
          </a:bodyPr>
          <a:p>
            <a:pPr algn="ctr" defTabSz="914333" fontAlgn="base">
              <a:spcBef>
                <a:spcPct val="0"/>
              </a:spcBef>
              <a:spcAft>
                <a:spcPct val="0"/>
              </a:spcAft>
            </a:pPr>
            <a:r>
              <a:rPr altLang="en-US" dirty="0" sz="3600" kern="10" lang="zh-CN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100000">
                      <a:srgbClr val="FFCC00"/>
                    </a:gs>
                  </a:gsLst>
                  <a:lin ang="5400000" scaled="1"/>
                </a:gradFill>
                <a:effectLst>
                  <a:outerShdw dir="2700000" dist="35921" rotWithShape="0" sy="50000">
                    <a:srgbClr val="875B0D">
                      <a:alpha val="70000"/>
                    </a:srgbClr>
                  </a:outerShdw>
                </a:effectLst>
                <a:latin typeface="宋体"/>
              </a:rPr>
              <a:t>？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3" name="圆角矩形 45"/>
          <p:cNvSpPr/>
          <p:nvPr/>
        </p:nvSpPr>
        <p:spPr>
          <a:xfrm>
            <a:off x="0" y="0"/>
            <a:ext cx="4067944" cy="555526"/>
          </a:xfrm>
          <a:prstGeom prst="roundRect"/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7" lIns="91434" rIns="91434" rtlCol="0" tIns="45717"/>
          <a:p>
            <a:pPr algn="ctr"/>
            <a:r>
              <a:rPr altLang="en-US" dirty="0" sz="3600" lang="zh-CN">
                <a:solidFill>
                  <a:srgbClr val="FF6600"/>
                </a:solidFill>
              </a:rPr>
              <a:t>思 想 重 视</a:t>
            </a:r>
          </a:p>
        </p:txBody>
      </p:sp>
      <p:sp>
        <p:nvSpPr>
          <p:cNvPr id="1048954" name="TextBox 48"/>
          <p:cNvSpPr txBox="1"/>
          <p:nvPr/>
        </p:nvSpPr>
        <p:spPr>
          <a:xfrm>
            <a:off x="683569" y="1203613"/>
            <a:ext cx="2232248" cy="2834634"/>
          </a:xfrm>
          <a:prstGeom prst="rect"/>
          <a:noFill/>
          <a:ln>
            <a:solidFill>
              <a:schemeClr val="accent1">
                <a:shade val="50000"/>
              </a:schemeClr>
            </a:solidFill>
          </a:ln>
        </p:spPr>
        <p:txBody>
          <a:bodyPr bIns="45717" lIns="91434" rIns="91434" rtlCol="0" tIns="45717" wrap="square">
            <a:spAutoFit/>
          </a:bodyPr>
          <a:p>
            <a:r>
              <a:rPr altLang="en-US" b="1" dirty="0" lang="zh-CN">
                <a:solidFill>
                  <a:schemeClr val="accent2"/>
                </a:solidFill>
              </a:rPr>
              <a:t>体育锻炼的目的是促进身体的生长和发育，增强体质，提高健康水平，参加者要明确体育运动的目的，在思想上重视对运动损伤的预防和懂得如何进行预防。</a:t>
            </a:r>
            <a:endParaRPr altLang="en-US" dirty="0" lang="zh-CN">
              <a:solidFill>
                <a:schemeClr val="accent2"/>
              </a:solidFill>
            </a:endParaRPr>
          </a:p>
        </p:txBody>
      </p:sp>
      <p:pic>
        <p:nvPicPr>
          <p:cNvPr id="2097198" name="Picture 4" descr="u=843855856,619472729&amp;gp=3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3275856" y="843558"/>
            <a:ext cx="2362200" cy="1676400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199" name="Picture 5" descr="1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 bwMode="auto">
          <a:xfrm>
            <a:off x="5868144" y="2355726"/>
            <a:ext cx="2819400" cy="2286000"/>
          </a:xfrm>
          <a:prstGeom prst="rect"/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0">
    <p:comb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</p:bgPr>
    </p:bg>
    <p:spTree>
      <p:nvGrpSpPr>
        <p:cNvPr id="2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8" name="Text Box 16"/>
          <p:cNvSpPr txBox="1">
            <a:spLocks noChangeArrowheads="1"/>
          </p:cNvSpPr>
          <p:nvPr/>
        </p:nvSpPr>
        <p:spPr bwMode="auto">
          <a:xfrm>
            <a:off x="2411791" y="2624593"/>
            <a:ext cx="1605257" cy="548628"/>
          </a:xfrm>
          <a:prstGeom prst="rect"/>
          <a:noFill/>
          <a:ln>
            <a:noFill/>
          </a:ln>
          <a:effectLst/>
        </p:spPr>
        <p:txBody>
          <a:bodyPr bIns="45714" lIns="91428" rIns="91428" tIns="45714" wrap="none">
            <a:spAutoFit/>
          </a:bodyPr>
          <a:p>
            <a:pPr algn="r"/>
            <a:r>
              <a:rPr altLang="en-US" b="1" dirty="0" sz="2800" 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填加标题</a:t>
            </a:r>
            <a:endParaRPr altLang="ko-KR" b="1" dirty="0" sz="2800" lang="en-US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959" name="圆角矩形 29"/>
          <p:cNvSpPr/>
          <p:nvPr/>
        </p:nvSpPr>
        <p:spPr>
          <a:xfrm>
            <a:off x="0" y="0"/>
            <a:ext cx="4067944" cy="555526"/>
          </a:xfrm>
          <a:prstGeom prst="roundRect"/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7" lIns="91434" rIns="91434" rtlCol="0" tIns="45717"/>
          <a:p>
            <a:pPr algn="ctr"/>
            <a:r>
              <a:rPr altLang="en-US" dirty="0" sz="3600" lang="zh-CN">
                <a:solidFill>
                  <a:srgbClr val="FF6600"/>
                </a:solidFill>
              </a:rPr>
              <a:t>做好准备活动</a:t>
            </a:r>
          </a:p>
        </p:txBody>
      </p:sp>
      <p:sp>
        <p:nvSpPr>
          <p:cNvPr id="1048960" name="Rectangle 3"/>
          <p:cNvSpPr txBox="1">
            <a:spLocks noChangeArrowheads="1"/>
          </p:cNvSpPr>
          <p:nvPr/>
        </p:nvSpPr>
        <p:spPr>
          <a:xfrm>
            <a:off x="1" y="627535"/>
            <a:ext cx="3995936" cy="4176464"/>
          </a:xfrm>
          <a:prstGeom prst="rect"/>
          <a:ln>
            <a:solidFill>
              <a:srgbClr val="66CCFF"/>
            </a:solidFill>
          </a:ln>
        </p:spPr>
        <p:txBody>
          <a:bodyPr bIns="45717" lIns="91434" rIns="91434" tIns="45717"/>
          <a:p>
            <a:pPr indent="-342848" marL="342848">
              <a:lnSpc>
                <a:spcPct val="150000"/>
              </a:lnSpc>
              <a:spcBef>
                <a:spcPct val="20000"/>
              </a:spcBef>
            </a:pPr>
            <a:r>
              <a:rPr altLang="en-US" dirty="0" sz="2400" lang="zh-CN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      准备活动要充分，有针对性既要做一般准备活动，也要做专项准备活动。准备活动的内容于量应依训练内容、比赛情况、个人机体状况、气象条件等等而定。</a:t>
            </a:r>
            <a:r>
              <a:rPr altLang="en-US" dirty="0" sz="3200" lang="zh-CN"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pic>
        <p:nvPicPr>
          <p:cNvPr id="2097200" name="Picture 5" descr="74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5004048" y="1203598"/>
            <a:ext cx="2667000" cy="2027238"/>
          </a:xfrm>
          <a:prstGeom prst="rect"/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0">
    <p:comb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decel="100000" fill="hold" grpId="0" id="5" nodeType="afterEffect" presetClass="entr" presetID="4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10489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10489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9"/>
                                        <p:tgtEl>
                                          <p:spTgt spid="10489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750" id="10"/>
                                        <p:tgtEl>
                                          <p:spTgt spid="1048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5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p>
            <a:pPr eaLnBrk="1" hangingPunct="1"/>
            <a:r>
              <a:rPr altLang="en-US" dirty="0" sz="3200" lang="zh-CN"/>
              <a:t>科学训练，防止疲劳状态下大运动量训练 </a:t>
            </a:r>
          </a:p>
        </p:txBody>
      </p:sp>
      <p:sp>
        <p:nvSpPr>
          <p:cNvPr id="1048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p>
            <a:pPr eaLnBrk="1" hangingPunct="1"/>
            <a:r>
              <a:rPr altLang="en-US" b="1" dirty="0" sz="2400" lang="zh-CN"/>
              <a:t>运动量、运动强度和动作难度必须与身体状况和训练水平相适应。要遵循渐进和区别对待的原则。学习动作时，要从简到繁，由易到难，从分解到完整动作。</a:t>
            </a:r>
            <a:br>
              <a:rPr altLang="en-US" b="1" dirty="0" lang="zh-CN"/>
            </a:br>
            <a:br>
              <a:rPr altLang="en-US" dirty="0" lang="zh-CN"/>
            </a:br>
            <a:br>
              <a:rPr altLang="en-US" dirty="0" lang="zh-CN"/>
            </a:br>
            <a:endParaRPr altLang="en-US" dirty="0" lang="zh-CN"/>
          </a:p>
        </p:txBody>
      </p:sp>
      <p:pic>
        <p:nvPicPr>
          <p:cNvPr id="2097201" name="Picture 4" descr="251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1371600" y="3257550"/>
            <a:ext cx="2438400" cy="1371600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202" name="Picture 5" descr="25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 bwMode="auto">
          <a:xfrm>
            <a:off x="5562600" y="3143250"/>
            <a:ext cx="2667000" cy="1459706"/>
          </a:xfrm>
          <a:prstGeom prst="rect"/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p>
            <a:pPr eaLnBrk="1" hangingPunct="1"/>
            <a:r>
              <a:rPr altLang="en-US" lang="zh-CN"/>
              <a:t>加强保护和自我保护 </a:t>
            </a:r>
          </a:p>
        </p:txBody>
      </p:sp>
      <p:sp>
        <p:nvSpPr>
          <p:cNvPr id="10489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p>
            <a:pPr eaLnBrk="1" hangingPunct="1"/>
            <a:r>
              <a:rPr altLang="en-US" b="1" lang="zh-CN"/>
              <a:t>参加体育锻炼时要学会自我保护的方法，防止损伤的出现。例如：当重心不稳而快摔到的一瞬间，要立即低头、屈肘团身，以肩背部着地，顺势滚翻，决不可用手直臂撑地，以免发生腕部或前臂骨关节脱位。在进行力量器械练习时，应有懂得保护方法的人和教练进行保护。以防止意外事故的发生。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组合 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203" name="图片 10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/>
          </p:spPr>
        </p:pic>
        <p:pic>
          <p:nvPicPr>
            <p:cNvPr id="2097204" name="图片 12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438497" y="4003313"/>
              <a:ext cx="4637559" cy="1061401"/>
            </a:xfrm>
            <a:prstGeom prst="rect"/>
          </p:spPr>
        </p:pic>
      </p:grpSp>
      <p:grpSp>
        <p:nvGrpSpPr>
          <p:cNvPr id="282" name="组合 26"/>
          <p:cNvGrpSpPr/>
          <p:nvPr/>
        </p:nvGrpSpPr>
        <p:grpSpPr>
          <a:xfrm>
            <a:off x="1835711" y="1861749"/>
            <a:ext cx="7200799" cy="804589"/>
            <a:chOff x="1928333" y="1210743"/>
            <a:chExt cx="4123616" cy="412624"/>
          </a:xfrm>
          <a:solidFill>
            <a:srgbClr val="FFC000"/>
          </a:solidFill>
        </p:grpSpPr>
        <p:sp>
          <p:nvSpPr>
            <p:cNvPr id="1048982" name="圆角矩形 27"/>
            <p:cNvSpPr/>
            <p:nvPr/>
          </p:nvSpPr>
          <p:spPr>
            <a:xfrm>
              <a:off x="1928333" y="1210743"/>
              <a:ext cx="4123616" cy="41262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 rtlCol="0"/>
            <a:p>
              <a:pPr algn="ctr"/>
              <a:endParaRPr altLang="en-US" b="1" dirty="0" sz="2000" kern="0" lang="zh-CN">
                <a:solidFill>
                  <a:srgbClr val="FFFFFF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983" name="矩形 28"/>
            <p:cNvSpPr/>
            <p:nvPr/>
          </p:nvSpPr>
          <p:spPr>
            <a:xfrm>
              <a:off x="2381461" y="1267107"/>
              <a:ext cx="2366567" cy="320442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p>
              <a:pPr algn="ctr"/>
              <a:r>
                <a:rPr altLang="en-US" b="1" dirty="0" sz="3200" kern="0" lang="zh-CN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第四讲 出 血 和 止 血</a:t>
              </a:r>
            </a:p>
          </p:txBody>
        </p:sp>
      </p:grpSp>
      <p:sp>
        <p:nvSpPr>
          <p:cNvPr id="1048984" name="五角星 13"/>
          <p:cNvSpPr/>
          <p:nvPr/>
        </p:nvSpPr>
        <p:spPr>
          <a:xfrm>
            <a:off x="395536" y="1779662"/>
            <a:ext cx="1368152" cy="864096"/>
          </a:xfrm>
          <a:prstGeom prst="star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4" lIns="91428" rIns="91428" rtlCol="0" tIns="45714"/>
          <a:p>
            <a:pPr algn="ctr"/>
            <a:endParaRPr altLang="en-US" lang="zh-CN"/>
          </a:p>
        </p:txBody>
      </p:sp>
    </p:spTree>
  </p:cSld>
  <p:clrMapOvr>
    <a:masterClrMapping/>
  </p:clrMapOvr>
  <p:transition spd="slow" advClick="0" advTm="0">
    <p:comb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" presetSubtype="2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5" name="圆角矩形 5"/>
          <p:cNvSpPr/>
          <p:nvPr/>
        </p:nvSpPr>
        <p:spPr>
          <a:xfrm>
            <a:off x="971602" y="1090509"/>
            <a:ext cx="7200800" cy="1062604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</a:schemeClr>
          </a:solidFill>
          <a:ln>
            <a:noFill/>
            <a:prstDash val="sysDash"/>
          </a:ln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4" lIns="91428" rIns="91428" rtlCol="0" tIns="45714"/>
          <a:p>
            <a:pPr algn="ctr">
              <a:lnSpc>
                <a:spcPct val="120000"/>
              </a:lnSpc>
            </a:pPr>
            <a:endParaRPr altLang="en-US" dirty="0" sz="1100" 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4" name="组合 6"/>
          <p:cNvGrpSpPr/>
          <p:nvPr/>
        </p:nvGrpSpPr>
        <p:grpSpPr>
          <a:xfrm>
            <a:off x="1052682" y="1171592"/>
            <a:ext cx="1684176" cy="907335"/>
            <a:chOff x="717476" y="1291449"/>
            <a:chExt cx="2054324" cy="1106750"/>
          </a:xfrm>
        </p:grpSpPr>
        <p:sp>
          <p:nvSpPr>
            <p:cNvPr id="1048986" name="圆角矩形 7"/>
            <p:cNvSpPr/>
            <p:nvPr/>
          </p:nvSpPr>
          <p:spPr>
            <a:xfrm>
              <a:off x="717476" y="1291449"/>
              <a:ext cx="2054324" cy="1106750"/>
            </a:xfrm>
            <a:prstGeom prst="roundRect">
              <a:avLst>
                <a:gd name="adj" fmla="val 10880"/>
              </a:avLst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>
                <a:lnSpc>
                  <a:spcPct val="120000"/>
                </a:lnSpc>
              </a:pPr>
              <a:endParaRPr altLang="en-US" b="1" dirty="0" sz="1400" 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987" name="Freeform 41"/>
            <p:cNvSpPr>
              <a:spLocks noEditPoints="1"/>
            </p:cNvSpPr>
            <p:nvPr/>
          </p:nvSpPr>
          <p:spPr bwMode="auto">
            <a:xfrm>
              <a:off x="827584" y="1596212"/>
              <a:ext cx="576064" cy="517480"/>
            </a:xfrm>
            <a:custGeom>
              <a:avLst/>
              <a:gdLst>
                <a:gd name="T0" fmla="*/ 2147483647 w 67"/>
                <a:gd name="T1" fmla="*/ 124018912 h 60"/>
                <a:gd name="T2" fmla="*/ 2147483647 w 67"/>
                <a:gd name="T3" fmla="*/ 0 h 60"/>
                <a:gd name="T4" fmla="*/ 2147483647 w 67"/>
                <a:gd name="T5" fmla="*/ 0 h 60"/>
                <a:gd name="T6" fmla="*/ 2147483647 w 67"/>
                <a:gd name="T7" fmla="*/ 124018912 h 60"/>
                <a:gd name="T8" fmla="*/ 2147483647 w 67"/>
                <a:gd name="T9" fmla="*/ 310059138 h 60"/>
                <a:gd name="T10" fmla="*/ 2147483647 w 67"/>
                <a:gd name="T11" fmla="*/ 868156039 h 60"/>
                <a:gd name="T12" fmla="*/ 2147483647 w 67"/>
                <a:gd name="T13" fmla="*/ 124018912 h 60"/>
                <a:gd name="T14" fmla="*/ 2147483647 w 67"/>
                <a:gd name="T15" fmla="*/ 1922344337 h 60"/>
                <a:gd name="T16" fmla="*/ 2147483647 w 67"/>
                <a:gd name="T17" fmla="*/ 124018912 h 60"/>
                <a:gd name="T18" fmla="*/ 1902898002 w 67"/>
                <a:gd name="T19" fmla="*/ 124018912 h 60"/>
                <a:gd name="T20" fmla="*/ 122771150 w 67"/>
                <a:gd name="T21" fmla="*/ 1922344337 h 60"/>
                <a:gd name="T22" fmla="*/ 122771150 w 67"/>
                <a:gd name="T23" fmla="*/ 2147483647 h 60"/>
                <a:gd name="T24" fmla="*/ 245534466 w 67"/>
                <a:gd name="T25" fmla="*/ 2147483647 h 60"/>
                <a:gd name="T26" fmla="*/ 429691207 w 67"/>
                <a:gd name="T27" fmla="*/ 2147483647 h 60"/>
                <a:gd name="T28" fmla="*/ 2087055172 w 67"/>
                <a:gd name="T29" fmla="*/ 558097024 h 60"/>
                <a:gd name="T30" fmla="*/ 2147483647 w 67"/>
                <a:gd name="T31" fmla="*/ 2147483647 h 60"/>
                <a:gd name="T32" fmla="*/ 2147483647 w 67"/>
                <a:gd name="T33" fmla="*/ 2147483647 h 60"/>
                <a:gd name="T34" fmla="*/ 2147483647 w 67"/>
                <a:gd name="T35" fmla="*/ 1922344337 h 60"/>
                <a:gd name="T36" fmla="*/ 552454614 w 67"/>
                <a:gd name="T37" fmla="*/ 2147483647 h 60"/>
                <a:gd name="T38" fmla="*/ 552454614 w 67"/>
                <a:gd name="T39" fmla="*/ 2147483647 h 60"/>
                <a:gd name="T40" fmla="*/ 797989019 w 67"/>
                <a:gd name="T41" fmla="*/ 2147483647 h 60"/>
                <a:gd name="T42" fmla="*/ 1718749157 w 67"/>
                <a:gd name="T43" fmla="*/ 2147483647 h 60"/>
                <a:gd name="T44" fmla="*/ 1718749157 w 67"/>
                <a:gd name="T45" fmla="*/ 2147483647 h 60"/>
                <a:gd name="T46" fmla="*/ 1780134717 w 67"/>
                <a:gd name="T47" fmla="*/ 2147483647 h 60"/>
                <a:gd name="T48" fmla="*/ 2147483647 w 67"/>
                <a:gd name="T49" fmla="*/ 2147483647 h 60"/>
                <a:gd name="T50" fmla="*/ 2147483647 w 67"/>
                <a:gd name="T51" fmla="*/ 2147483647 h 60"/>
                <a:gd name="T52" fmla="*/ 2147483647 w 67"/>
                <a:gd name="T53" fmla="*/ 2147483647 h 60"/>
                <a:gd name="T54" fmla="*/ 2147483647 w 67"/>
                <a:gd name="T55" fmla="*/ 2147483647 h 60"/>
                <a:gd name="T56" fmla="*/ 2147483647 w 67"/>
                <a:gd name="T57" fmla="*/ 2147483647 h 60"/>
                <a:gd name="T58" fmla="*/ 2147483647 w 67"/>
                <a:gd name="T59" fmla="*/ 2147483647 h 60"/>
                <a:gd name="T60" fmla="*/ 2087055172 w 67"/>
                <a:gd name="T61" fmla="*/ 806142661 h 60"/>
                <a:gd name="T62" fmla="*/ 552454614 w 67"/>
                <a:gd name="T63" fmla="*/ 2147483647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7"/>
                <a:gd name="T97" fmla="*/ 0 h 60"/>
                <a:gd name="T98" fmla="*/ 67 w 67"/>
                <a:gd name="T99" fmla="*/ 60 h 6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7" h="60">
                  <a:moveTo>
                    <a:pt x="53" y="2"/>
                  </a:moveTo>
                  <a:cubicBezTo>
                    <a:pt x="53" y="1"/>
                    <a:pt x="52" y="0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4" y="1"/>
                    <a:pt x="44" y="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53" y="14"/>
                    <a:pt x="53" y="14"/>
                    <a:pt x="53" y="14"/>
                  </a:cubicBezTo>
                  <a:lnTo>
                    <a:pt x="53" y="2"/>
                  </a:lnTo>
                  <a:close/>
                  <a:moveTo>
                    <a:pt x="66" y="31"/>
                  </a:moveTo>
                  <a:cubicBezTo>
                    <a:pt x="36" y="2"/>
                    <a:pt x="36" y="2"/>
                    <a:pt x="36" y="2"/>
                  </a:cubicBezTo>
                  <a:cubicBezTo>
                    <a:pt x="35" y="0"/>
                    <a:pt x="33" y="0"/>
                    <a:pt x="31" y="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3"/>
                    <a:pt x="0" y="35"/>
                    <a:pt x="2" y="36"/>
                  </a:cubicBezTo>
                  <a:cubicBezTo>
                    <a:pt x="2" y="37"/>
                    <a:pt x="3" y="37"/>
                    <a:pt x="4" y="37"/>
                  </a:cubicBezTo>
                  <a:cubicBezTo>
                    <a:pt x="5" y="37"/>
                    <a:pt x="6" y="37"/>
                    <a:pt x="7" y="36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2" y="38"/>
                    <a:pt x="65" y="38"/>
                    <a:pt x="66" y="36"/>
                  </a:cubicBezTo>
                  <a:cubicBezTo>
                    <a:pt x="67" y="35"/>
                    <a:pt x="67" y="33"/>
                    <a:pt x="66" y="31"/>
                  </a:cubicBezTo>
                  <a:close/>
                  <a:moveTo>
                    <a:pt x="9" y="37"/>
                  </a:moveTo>
                  <a:cubicBezTo>
                    <a:pt x="9" y="57"/>
                    <a:pt x="9" y="57"/>
                    <a:pt x="9" y="57"/>
                  </a:cubicBezTo>
                  <a:cubicBezTo>
                    <a:pt x="9" y="59"/>
                    <a:pt x="11" y="60"/>
                    <a:pt x="13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9" y="41"/>
                    <a:pt x="29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9" y="41"/>
                    <a:pt x="39" y="42"/>
                    <a:pt x="39" y="42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7" y="60"/>
                    <a:pt x="58" y="59"/>
                    <a:pt x="58" y="57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34" y="13"/>
                    <a:pt x="34" y="13"/>
                    <a:pt x="34" y="13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FF6600"/>
            </a:solidFill>
            <a:ln w="9525">
              <a:noFill/>
              <a:round/>
              <a:headEnd/>
              <a:tailEnd/>
            </a:ln>
          </p:spPr>
          <p:txBody>
            <a:bodyPr/>
            <a:p>
              <a:pPr>
                <a:lnSpc>
                  <a:spcPct val="120000"/>
                </a:lnSpc>
              </a:pPr>
              <a:endParaRPr dirty="0" sz="1400" kern="0" lang="en-US">
                <a:solidFill>
                  <a:sysClr lastClr="000000" val="windowText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988" name="TextBox 9"/>
            <p:cNvSpPr txBox="1"/>
            <p:nvPr/>
          </p:nvSpPr>
          <p:spPr>
            <a:xfrm>
              <a:off x="1403649" y="1609636"/>
              <a:ext cx="1224136" cy="405870"/>
            </a:xfrm>
            <a:prstGeom prst="rect"/>
            <a:noFill/>
          </p:spPr>
          <p:txBody>
            <a:bodyPr rtlCol="0" wrap="square">
              <a:spAutoFit/>
            </a:bodyPr>
            <a:p>
              <a:pPr algn="ctr">
                <a:lnSpc>
                  <a:spcPct val="120000"/>
                </a:lnSpc>
              </a:pPr>
              <a:r>
                <a:rPr altLang="en-US" b="1" dirty="0" sz="1200" lang="zh-CN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出血的部位</a:t>
              </a:r>
            </a:p>
          </p:txBody>
        </p:sp>
      </p:grpSp>
      <p:sp>
        <p:nvSpPr>
          <p:cNvPr id="1048989" name="文本框 58"/>
          <p:cNvSpPr txBox="1"/>
          <p:nvPr/>
        </p:nvSpPr>
        <p:spPr>
          <a:xfrm>
            <a:off x="2915834" y="1276148"/>
            <a:ext cx="4722687" cy="828027"/>
          </a:xfrm>
          <a:prstGeom prst="rect"/>
          <a:noFill/>
        </p:spPr>
        <p:txBody>
          <a:bodyPr bIns="45714" lIns="91428" rIns="91428" rtlCol="0" tIns="45714" wrap="square">
            <a:spAutoFit/>
          </a:bodyPr>
          <a:p>
            <a:pPr indent="-285708" marL="285708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altLang="en-US" dirty="0" lang="zh-CN">
                <a:solidFill>
                  <a:sysClr lastClr="000000" val="windowText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内出血</a:t>
            </a:r>
            <a:endParaRPr altLang="zh-CN" dirty="0" lang="en-US">
              <a:solidFill>
                <a:sysClr lastClr="000000" val="windowText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08" marL="285708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altLang="en-US" dirty="0" lang="zh-CN">
                <a:solidFill>
                  <a:sysClr lastClr="000000" val="windowText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外出血</a:t>
            </a:r>
            <a:endParaRPr altLang="zh-CN" dirty="0" lang="en-US">
              <a:solidFill>
                <a:sysClr lastClr="000000" val="windowText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990" name="圆角矩形 11"/>
          <p:cNvSpPr/>
          <p:nvPr/>
        </p:nvSpPr>
        <p:spPr>
          <a:xfrm>
            <a:off x="971602" y="2370648"/>
            <a:ext cx="7200800" cy="1062604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</a:schemeClr>
          </a:solidFill>
          <a:ln>
            <a:noFill/>
            <a:prstDash val="sysDash"/>
          </a:ln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4" lIns="91428" rIns="91428" rtlCol="0" tIns="45714"/>
          <a:p>
            <a:pPr algn="ctr">
              <a:lnSpc>
                <a:spcPct val="120000"/>
              </a:lnSpc>
            </a:pPr>
            <a:endParaRPr altLang="en-US" dirty="0" sz="1100" 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991" name="文本框 58"/>
          <p:cNvSpPr txBox="1"/>
          <p:nvPr/>
        </p:nvSpPr>
        <p:spPr>
          <a:xfrm>
            <a:off x="2915834" y="2534702"/>
            <a:ext cx="4722687" cy="815328"/>
          </a:xfrm>
          <a:prstGeom prst="rect"/>
          <a:noFill/>
        </p:spPr>
        <p:txBody>
          <a:bodyPr bIns="45714" lIns="91428" rIns="91428" rtlCol="0" tIns="45714" wrap="square">
            <a:spAutoFit/>
          </a:bodyPr>
          <a:p>
            <a:pPr indent="-285708" marL="285708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altLang="en-US" b="1" dirty="0" sz="1200" lang="zh-CN">
                <a:solidFill>
                  <a:sysClr lastClr="000000" val="windowText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毛细血管出血</a:t>
            </a:r>
            <a:endParaRPr altLang="zh-CN" b="1" dirty="0" sz="1200" lang="en-US">
              <a:solidFill>
                <a:sysClr lastClr="000000" val="windowText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08" marL="285708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altLang="en-US" b="1" dirty="0" sz="1200" lang="zh-CN">
                <a:solidFill>
                  <a:sysClr lastClr="000000" val="windowText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静脉出血</a:t>
            </a:r>
            <a:endParaRPr altLang="zh-CN" b="1" dirty="0" sz="1200" lang="en-US">
              <a:solidFill>
                <a:sysClr lastClr="000000" val="windowText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08" marL="285708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altLang="en-US" b="1" dirty="0" sz="1200" lang="zh-CN">
                <a:solidFill>
                  <a:sysClr lastClr="000000" val="windowText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动脉出血</a:t>
            </a:r>
            <a:endParaRPr altLang="zh-CN" b="1" dirty="0" sz="1200" lang="en-US">
              <a:solidFill>
                <a:sysClr lastClr="000000" val="windowText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992" name="圆角矩形 13"/>
          <p:cNvSpPr/>
          <p:nvPr/>
        </p:nvSpPr>
        <p:spPr>
          <a:xfrm>
            <a:off x="971602" y="3669387"/>
            <a:ext cx="7200800" cy="1062604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</a:schemeClr>
          </a:solidFill>
          <a:ln>
            <a:noFill/>
            <a:prstDash val="sysDash"/>
          </a:ln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4" lIns="91428" rIns="91428" rtlCol="0" tIns="45714"/>
          <a:p>
            <a:pPr algn="ctr">
              <a:lnSpc>
                <a:spcPct val="120000"/>
              </a:lnSpc>
            </a:pPr>
            <a:endParaRPr altLang="en-US" dirty="0" sz="1100" 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993" name="文本框 58"/>
          <p:cNvSpPr txBox="1"/>
          <p:nvPr/>
        </p:nvSpPr>
        <p:spPr>
          <a:xfrm>
            <a:off x="2915834" y="3830848"/>
            <a:ext cx="4722687" cy="726427"/>
          </a:xfrm>
          <a:prstGeom prst="rect"/>
          <a:noFill/>
        </p:spPr>
        <p:txBody>
          <a:bodyPr bIns="45714" lIns="91428" rIns="91428" rtlCol="0" tIns="45714" wrap="square">
            <a:spAutoFit/>
          </a:bodyPr>
          <a:p>
            <a:pPr indent="-285708" marL="285708">
              <a:lnSpc>
                <a:spcPct val="120000"/>
              </a:lnSpc>
            </a:pPr>
            <a:r>
              <a:rPr altLang="en-US" dirty="0" sz="1600" lang="zh-CN">
                <a:solidFill>
                  <a:sysClr lastClr="000000" val="windowText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冷敷法、抬高患肢法、加压包扎法、加垫屈肢止血法、指压止血法、止血带止血法</a:t>
            </a:r>
            <a:endParaRPr altLang="zh-CN" dirty="0" sz="1600" lang="en-US">
              <a:solidFill>
                <a:sysClr lastClr="000000" val="windowText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5" name="组合 15"/>
          <p:cNvGrpSpPr/>
          <p:nvPr/>
        </p:nvGrpSpPr>
        <p:grpSpPr>
          <a:xfrm>
            <a:off x="1052682" y="2448281"/>
            <a:ext cx="1684176" cy="907335"/>
            <a:chOff x="710462" y="2852936"/>
            <a:chExt cx="2054324" cy="1106750"/>
          </a:xfrm>
        </p:grpSpPr>
        <p:grpSp>
          <p:nvGrpSpPr>
            <p:cNvPr id="286" name="组合 16"/>
            <p:cNvGrpSpPr/>
            <p:nvPr/>
          </p:nvGrpSpPr>
          <p:grpSpPr>
            <a:xfrm>
              <a:off x="710462" y="2852936"/>
              <a:ext cx="2054324" cy="1106750"/>
              <a:chOff x="717476" y="1291449"/>
              <a:chExt cx="2054324" cy="1106750"/>
            </a:xfrm>
          </p:grpSpPr>
          <p:sp>
            <p:nvSpPr>
              <p:cNvPr id="1048994" name="圆角矩形 19"/>
              <p:cNvSpPr/>
              <p:nvPr/>
            </p:nvSpPr>
            <p:spPr>
              <a:xfrm>
                <a:off x="717476" y="1291449"/>
                <a:ext cx="2054324" cy="1106750"/>
              </a:xfrm>
              <a:prstGeom prst="roundRect">
                <a:avLst>
                  <a:gd name="adj" fmla="val 10880"/>
                </a:avLst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>
                  <a:lnSpc>
                    <a:spcPct val="120000"/>
                  </a:lnSpc>
                </a:pPr>
                <a:endParaRPr altLang="en-US" b="1" dirty="0" sz="1400" 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8995" name="TextBox 20"/>
              <p:cNvSpPr txBox="1"/>
              <p:nvPr/>
            </p:nvSpPr>
            <p:spPr>
              <a:xfrm>
                <a:off x="1403649" y="1609635"/>
                <a:ext cx="1224136" cy="405870"/>
              </a:xfrm>
              <a:prstGeom prst="rect"/>
              <a:noFill/>
            </p:spPr>
            <p:txBody>
              <a:bodyPr rtlCol="0" wrap="square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altLang="en-US" b="1" dirty="0" sz="1200" lang="zh-CN">
                    <a:solidFill>
                      <a:srgbClr val="FF66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出血的血管</a:t>
                </a:r>
              </a:p>
            </p:txBody>
          </p:sp>
        </p:grpSp>
        <p:sp>
          <p:nvSpPr>
            <p:cNvPr id="1048996" name="Freeform 26"/>
            <p:cNvSpPr>
              <a:spLocks noEditPoints="1"/>
            </p:cNvSpPr>
            <p:nvPr/>
          </p:nvSpPr>
          <p:spPr bwMode="auto">
            <a:xfrm>
              <a:off x="827584" y="3042970"/>
              <a:ext cx="466912" cy="468680"/>
            </a:xfrm>
            <a:custGeom>
              <a:avLst/>
              <a:ahLst/>
              <a:cxnLst>
                <a:cxn ang="0">
                  <a:pos x="51" y="27"/>
                </a:cxn>
                <a:cxn ang="0">
                  <a:pos x="46" y="23"/>
                </a:cxn>
                <a:cxn ang="0">
                  <a:pos x="52" y="20"/>
                </a:cxn>
                <a:cxn ang="0">
                  <a:pos x="49" y="13"/>
                </a:cxn>
                <a:cxn ang="0">
                  <a:pos x="47" y="12"/>
                </a:cxn>
                <a:cxn ang="0">
                  <a:pos x="40" y="13"/>
                </a:cxn>
                <a:cxn ang="0">
                  <a:pos x="43" y="7"/>
                </a:cxn>
                <a:cxn ang="0">
                  <a:pos x="37" y="2"/>
                </a:cxn>
                <a:cxn ang="0">
                  <a:pos x="32" y="7"/>
                </a:cxn>
                <a:cxn ang="0">
                  <a:pos x="29" y="1"/>
                </a:cxn>
                <a:cxn ang="0">
                  <a:pos x="27" y="0"/>
                </a:cxn>
                <a:cxn ang="0">
                  <a:pos x="19" y="2"/>
                </a:cxn>
                <a:cxn ang="0">
                  <a:pos x="18" y="9"/>
                </a:cxn>
                <a:cxn ang="0">
                  <a:pos x="12" y="4"/>
                </a:cxn>
                <a:cxn ang="0">
                  <a:pos x="6" y="10"/>
                </a:cxn>
                <a:cxn ang="0">
                  <a:pos x="10" y="15"/>
                </a:cxn>
                <a:cxn ang="0">
                  <a:pos x="3" y="16"/>
                </a:cxn>
                <a:cxn ang="0">
                  <a:pos x="2" y="17"/>
                </a:cxn>
                <a:cxn ang="0">
                  <a:pos x="0" y="25"/>
                </a:cxn>
                <a:cxn ang="0">
                  <a:pos x="7" y="27"/>
                </a:cxn>
                <a:cxn ang="0">
                  <a:pos x="2" y="31"/>
                </a:cxn>
                <a:cxn ang="0">
                  <a:pos x="4" y="39"/>
                </a:cxn>
                <a:cxn ang="0">
                  <a:pos x="6" y="40"/>
                </a:cxn>
                <a:cxn ang="0">
                  <a:pos x="12" y="40"/>
                </a:cxn>
                <a:cxn ang="0">
                  <a:pos x="10" y="47"/>
                </a:cxn>
                <a:cxn ang="0">
                  <a:pos x="17" y="50"/>
                </a:cxn>
                <a:cxn ang="0">
                  <a:pos x="21" y="45"/>
                </a:cxn>
                <a:cxn ang="0">
                  <a:pos x="23" y="51"/>
                </a:cxn>
                <a:cxn ang="0">
                  <a:pos x="24" y="52"/>
                </a:cxn>
                <a:cxn ang="0">
                  <a:pos x="32" y="52"/>
                </a:cxn>
                <a:cxn ang="0">
                  <a:pos x="33" y="50"/>
                </a:cxn>
                <a:cxn ang="0">
                  <a:pos x="35" y="44"/>
                </a:cxn>
                <a:cxn ang="0">
                  <a:pos x="40" y="48"/>
                </a:cxn>
                <a:cxn ang="0">
                  <a:pos x="46" y="43"/>
                </a:cxn>
                <a:cxn ang="0">
                  <a:pos x="46" y="41"/>
                </a:cxn>
                <a:cxn ang="0">
                  <a:pos x="43" y="35"/>
                </a:cxn>
                <a:cxn ang="0">
                  <a:pos x="50" y="36"/>
                </a:cxn>
                <a:cxn ang="0">
                  <a:pos x="52" y="29"/>
                </a:cxn>
                <a:cxn ang="0">
                  <a:pos x="33" y="28"/>
                </a:cxn>
                <a:cxn ang="0">
                  <a:pos x="19" y="25"/>
                </a:cxn>
                <a:cxn ang="0">
                  <a:pos x="33" y="28"/>
                </a:cxn>
              </a:cxnLst>
              <a:rect l="0" t="0" r="r" b="b"/>
              <a:pathLst>
                <a:path w="52" h="52">
                  <a:moveTo>
                    <a:pt x="52" y="27"/>
                  </a:moveTo>
                  <a:cubicBezTo>
                    <a:pt x="52" y="27"/>
                    <a:pt x="52" y="27"/>
                    <a:pt x="51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21"/>
                    <a:pt x="51" y="21"/>
                    <a:pt x="52" y="20"/>
                  </a:cubicBezTo>
                  <a:cubicBezTo>
                    <a:pt x="52" y="20"/>
                    <a:pt x="52" y="20"/>
                    <a:pt x="51" y="19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2"/>
                    <a:pt x="48" y="12"/>
                    <a:pt x="48" y="12"/>
                  </a:cubicBezTo>
                  <a:cubicBezTo>
                    <a:pt x="48" y="12"/>
                    <a:pt x="47" y="12"/>
                    <a:pt x="47" y="12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2"/>
                    <a:pt x="35" y="2"/>
                    <a:pt x="35" y="3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0"/>
                  </a:cubicBezTo>
                  <a:cubicBezTo>
                    <a:pt x="28" y="0"/>
                    <a:pt x="28" y="0"/>
                    <a:pt x="27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19" y="1"/>
                    <a:pt x="19" y="2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2" y="16"/>
                  </a:cubicBezTo>
                  <a:cubicBezTo>
                    <a:pt x="2" y="16"/>
                    <a:pt x="2" y="16"/>
                    <a:pt x="2" y="1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1"/>
                    <a:pt x="1" y="32"/>
                    <a:pt x="1" y="33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5" y="40"/>
                  </a:cubicBezTo>
                  <a:cubicBezTo>
                    <a:pt x="5" y="40"/>
                    <a:pt x="5" y="40"/>
                    <a:pt x="6" y="40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6"/>
                    <a:pt x="10" y="47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17" y="50"/>
                    <a:pt x="17" y="50"/>
                  </a:cubicBezTo>
                  <a:cubicBezTo>
                    <a:pt x="17" y="50"/>
                    <a:pt x="18" y="50"/>
                    <a:pt x="18" y="50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2"/>
                    <a:pt x="33" y="51"/>
                    <a:pt x="33" y="51"/>
                  </a:cubicBezTo>
                  <a:cubicBezTo>
                    <a:pt x="33" y="51"/>
                    <a:pt x="33" y="50"/>
                    <a:pt x="33" y="50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9" y="48"/>
                    <a:pt x="39" y="48"/>
                    <a:pt x="40" y="48"/>
                  </a:cubicBezTo>
                  <a:cubicBezTo>
                    <a:pt x="40" y="48"/>
                    <a:pt x="40" y="48"/>
                    <a:pt x="41" y="48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2"/>
                  </a:cubicBezTo>
                  <a:cubicBezTo>
                    <a:pt x="46" y="42"/>
                    <a:pt x="46" y="42"/>
                    <a:pt x="46" y="41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7"/>
                    <a:pt x="50" y="36"/>
                    <a:pt x="50" y="36"/>
                  </a:cubicBezTo>
                  <a:cubicBezTo>
                    <a:pt x="50" y="36"/>
                    <a:pt x="51" y="36"/>
                    <a:pt x="51" y="35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8"/>
                    <a:pt x="52" y="28"/>
                    <a:pt x="52" y="27"/>
                  </a:cubicBezTo>
                  <a:close/>
                  <a:moveTo>
                    <a:pt x="33" y="28"/>
                  </a:moveTo>
                  <a:cubicBezTo>
                    <a:pt x="32" y="31"/>
                    <a:pt x="28" y="34"/>
                    <a:pt x="25" y="33"/>
                  </a:cubicBezTo>
                  <a:cubicBezTo>
                    <a:pt x="21" y="32"/>
                    <a:pt x="18" y="28"/>
                    <a:pt x="19" y="25"/>
                  </a:cubicBezTo>
                  <a:cubicBezTo>
                    <a:pt x="20" y="21"/>
                    <a:pt x="24" y="18"/>
                    <a:pt x="28" y="19"/>
                  </a:cubicBezTo>
                  <a:cubicBezTo>
                    <a:pt x="32" y="20"/>
                    <a:pt x="34" y="24"/>
                    <a:pt x="33" y="28"/>
                  </a:cubicBezTo>
                  <a:close/>
                </a:path>
              </a:pathLst>
            </a:custGeom>
            <a:solidFill>
              <a:srgbClr val="FF6600"/>
            </a:solidFill>
            <a:ln w="9525">
              <a:noFill/>
              <a:round/>
              <a:headEnd/>
              <a:tailEnd/>
            </a:ln>
          </p:spPr>
          <p:txBody>
            <a:bodyPr/>
            <a:p>
              <a:pPr>
                <a:lnSpc>
                  <a:spcPct val="120000"/>
                </a:lnSpc>
              </a:pPr>
              <a:endParaRPr dirty="0" sz="1400" kern="0" lang="da-DK">
                <a:solidFill>
                  <a:sysClr lastClr="000000" val="windowText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997" name="Freeform 27"/>
            <p:cNvSpPr>
              <a:spLocks noEditPoints="1"/>
            </p:cNvSpPr>
            <p:nvPr/>
          </p:nvSpPr>
          <p:spPr bwMode="auto">
            <a:xfrm>
              <a:off x="1226260" y="3382973"/>
              <a:ext cx="332082" cy="334059"/>
            </a:xfrm>
            <a:custGeom>
              <a:avLst/>
              <a:ahLst/>
              <a:cxnLst>
                <a:cxn ang="0">
                  <a:pos x="33" y="29"/>
                </a:cxn>
                <a:cxn ang="0">
                  <a:pos x="31" y="24"/>
                </a:cxn>
                <a:cxn ang="0">
                  <a:pos x="36" y="25"/>
                </a:cxn>
                <a:cxn ang="0">
                  <a:pos x="37" y="20"/>
                </a:cxn>
                <a:cxn ang="0">
                  <a:pos x="36" y="18"/>
                </a:cxn>
                <a:cxn ang="0">
                  <a:pos x="32" y="16"/>
                </a:cxn>
                <a:cxn ang="0">
                  <a:pos x="37" y="14"/>
                </a:cxn>
                <a:cxn ang="0">
                  <a:pos x="35" y="9"/>
                </a:cxn>
                <a:cxn ang="0">
                  <a:pos x="30" y="10"/>
                </a:cxn>
                <a:cxn ang="0">
                  <a:pos x="31" y="5"/>
                </a:cxn>
                <a:cxn ang="0">
                  <a:pos x="30" y="4"/>
                </a:cxn>
                <a:cxn ang="0">
                  <a:pos x="24" y="2"/>
                </a:cxn>
                <a:cxn ang="0">
                  <a:pos x="21" y="5"/>
                </a:cxn>
                <a:cxn ang="0">
                  <a:pos x="19" y="0"/>
                </a:cxn>
                <a:cxn ang="0">
                  <a:pos x="14" y="1"/>
                </a:cxn>
                <a:cxn ang="0">
                  <a:pos x="14" y="5"/>
                </a:cxn>
                <a:cxn ang="0">
                  <a:pos x="10" y="3"/>
                </a:cxn>
                <a:cxn ang="0">
                  <a:pos x="8" y="3"/>
                </a:cxn>
                <a:cxn ang="0">
                  <a:pos x="4" y="7"/>
                </a:cxn>
                <a:cxn ang="0">
                  <a:pos x="7" y="11"/>
                </a:cxn>
                <a:cxn ang="0">
                  <a:pos x="3" y="11"/>
                </a:cxn>
                <a:cxn ang="0">
                  <a:pos x="0" y="17"/>
                </a:cxn>
                <a:cxn ang="0">
                  <a:pos x="1" y="18"/>
                </a:cxn>
                <a:cxn ang="0">
                  <a:pos x="5" y="20"/>
                </a:cxn>
                <a:cxn ang="0">
                  <a:pos x="1" y="23"/>
                </a:cxn>
                <a:cxn ang="0">
                  <a:pos x="4" y="28"/>
                </a:cxn>
                <a:cxn ang="0">
                  <a:pos x="8" y="27"/>
                </a:cxn>
                <a:cxn ang="0">
                  <a:pos x="7" y="31"/>
                </a:cxn>
                <a:cxn ang="0">
                  <a:pos x="7" y="33"/>
                </a:cxn>
                <a:cxn ang="0">
                  <a:pos x="12" y="35"/>
                </a:cxn>
                <a:cxn ang="0">
                  <a:pos x="13" y="35"/>
                </a:cxn>
                <a:cxn ang="0">
                  <a:pos x="17" y="32"/>
                </a:cxn>
                <a:cxn ang="0">
                  <a:pos x="17" y="37"/>
                </a:cxn>
                <a:cxn ang="0">
                  <a:pos x="23" y="36"/>
                </a:cxn>
                <a:cxn ang="0">
                  <a:pos x="24" y="35"/>
                </a:cxn>
                <a:cxn ang="0">
                  <a:pos x="25" y="31"/>
                </a:cxn>
                <a:cxn ang="0">
                  <a:pos x="28" y="34"/>
                </a:cxn>
                <a:cxn ang="0">
                  <a:pos x="33" y="30"/>
                </a:cxn>
                <a:cxn ang="0">
                  <a:pos x="22" y="22"/>
                </a:cxn>
                <a:cxn ang="0">
                  <a:pos x="15" y="15"/>
                </a:cxn>
                <a:cxn ang="0">
                  <a:pos x="22" y="22"/>
                </a:cxn>
              </a:cxnLst>
              <a:rect l="0" t="0" r="r" b="b"/>
              <a:pathLst>
                <a:path w="37" h="37">
                  <a:moveTo>
                    <a:pt x="33" y="29"/>
                  </a:moveTo>
                  <a:cubicBezTo>
                    <a:pt x="33" y="29"/>
                    <a:pt x="33" y="29"/>
                    <a:pt x="33" y="29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4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7" y="18"/>
                    <a:pt x="36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4"/>
                    <a:pt x="37" y="14"/>
                    <a:pt x="37" y="14"/>
                  </a:cubicBezTo>
                  <a:cubicBezTo>
                    <a:pt x="37" y="14"/>
                    <a:pt x="37" y="13"/>
                    <a:pt x="37" y="13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8"/>
                    <a:pt x="34" y="8"/>
                    <a:pt x="33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4"/>
                    <a:pt x="31" y="4"/>
                  </a:cubicBezTo>
                  <a:cubicBezTo>
                    <a:pt x="31" y="4"/>
                    <a:pt x="30" y="4"/>
                    <a:pt x="30" y="4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9" y="3"/>
                    <a:pt x="9" y="3"/>
                    <a:pt x="8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4" y="7"/>
                    <a:pt x="4" y="7"/>
                  </a:cubicBezTo>
                  <a:cubicBezTo>
                    <a:pt x="4" y="7"/>
                    <a:pt x="4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1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2"/>
                    <a:pt x="1" y="23"/>
                    <a:pt x="1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4" y="28"/>
                  </a:cubicBezTo>
                  <a:cubicBezTo>
                    <a:pt x="4" y="29"/>
                    <a:pt x="4" y="29"/>
                    <a:pt x="4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4" y="36"/>
                    <a:pt x="24" y="36"/>
                  </a:cubicBezTo>
                  <a:cubicBezTo>
                    <a:pt x="24" y="36"/>
                    <a:pt x="24" y="35"/>
                    <a:pt x="24" y="35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29"/>
                  </a:cubicBezTo>
                  <a:close/>
                  <a:moveTo>
                    <a:pt x="22" y="22"/>
                  </a:moveTo>
                  <a:cubicBezTo>
                    <a:pt x="20" y="24"/>
                    <a:pt x="17" y="24"/>
                    <a:pt x="15" y="22"/>
                  </a:cubicBezTo>
                  <a:cubicBezTo>
                    <a:pt x="13" y="20"/>
                    <a:pt x="13" y="16"/>
                    <a:pt x="15" y="15"/>
                  </a:cubicBezTo>
                  <a:cubicBezTo>
                    <a:pt x="17" y="13"/>
                    <a:pt x="21" y="13"/>
                    <a:pt x="23" y="15"/>
                  </a:cubicBezTo>
                  <a:cubicBezTo>
                    <a:pt x="24" y="17"/>
                    <a:pt x="24" y="20"/>
                    <a:pt x="22" y="22"/>
                  </a:cubicBezTo>
                  <a:close/>
                </a:path>
              </a:pathLst>
            </a:custGeom>
            <a:solidFill>
              <a:srgbClr val="FF6600"/>
            </a:solidFill>
            <a:ln w="9525">
              <a:noFill/>
              <a:round/>
              <a:headEnd/>
              <a:tailEnd/>
            </a:ln>
          </p:spPr>
          <p:txBody>
            <a:bodyPr/>
            <a:p>
              <a:pPr>
                <a:lnSpc>
                  <a:spcPct val="120000"/>
                </a:lnSpc>
              </a:pPr>
              <a:endParaRPr dirty="0" sz="1400" kern="0" lang="da-DK">
                <a:solidFill>
                  <a:sysClr lastClr="000000" val="windowText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7" name="组合 21"/>
          <p:cNvGrpSpPr/>
          <p:nvPr/>
        </p:nvGrpSpPr>
        <p:grpSpPr>
          <a:xfrm>
            <a:off x="1052682" y="3747020"/>
            <a:ext cx="1684176" cy="907335"/>
            <a:chOff x="710462" y="4437112"/>
            <a:chExt cx="2054324" cy="1106750"/>
          </a:xfrm>
        </p:grpSpPr>
        <p:grpSp>
          <p:nvGrpSpPr>
            <p:cNvPr id="288" name="组合 22"/>
            <p:cNvGrpSpPr/>
            <p:nvPr/>
          </p:nvGrpSpPr>
          <p:grpSpPr>
            <a:xfrm>
              <a:off x="710462" y="4437112"/>
              <a:ext cx="2054324" cy="1106750"/>
              <a:chOff x="717476" y="1291449"/>
              <a:chExt cx="2054324" cy="1106750"/>
            </a:xfrm>
          </p:grpSpPr>
          <p:sp>
            <p:nvSpPr>
              <p:cNvPr id="1048998" name="圆角矩形 24"/>
              <p:cNvSpPr/>
              <p:nvPr/>
            </p:nvSpPr>
            <p:spPr>
              <a:xfrm>
                <a:off x="717476" y="1291449"/>
                <a:ext cx="2054324" cy="1106750"/>
              </a:xfrm>
              <a:prstGeom prst="roundRect">
                <a:avLst>
                  <a:gd name="adj" fmla="val 10880"/>
                </a:avLst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>
                  <a:lnSpc>
                    <a:spcPct val="120000"/>
                  </a:lnSpc>
                </a:pPr>
                <a:endParaRPr altLang="en-US" b="1" dirty="0" sz="1400" 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8999" name="TextBox 25"/>
              <p:cNvSpPr txBox="1"/>
              <p:nvPr/>
            </p:nvSpPr>
            <p:spPr>
              <a:xfrm>
                <a:off x="1403649" y="1609635"/>
                <a:ext cx="1224136" cy="467834"/>
              </a:xfrm>
              <a:prstGeom prst="rect"/>
              <a:noFill/>
            </p:spPr>
            <p:txBody>
              <a:bodyPr rtlCol="0" wrap="square">
                <a:spAutoFit/>
              </a:bodyPr>
              <a:p>
                <a:pPr algn="ctr">
                  <a:lnSpc>
                    <a:spcPct val="120000"/>
                  </a:lnSpc>
                </a:pPr>
                <a:r>
                  <a:rPr altLang="en-US" b="1" dirty="0" sz="1400" lang="zh-CN">
                    <a:solidFill>
                      <a:srgbClr val="FF66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止血方法</a:t>
                </a:r>
              </a:p>
            </p:txBody>
          </p:sp>
        </p:grpSp>
        <p:sp>
          <p:nvSpPr>
            <p:cNvPr id="1049000" name="Freeform 41"/>
            <p:cNvSpPr>
              <a:spLocks noEditPoints="1"/>
            </p:cNvSpPr>
            <p:nvPr/>
          </p:nvSpPr>
          <p:spPr bwMode="auto">
            <a:xfrm>
              <a:off x="827584" y="4743250"/>
              <a:ext cx="615527" cy="494474"/>
            </a:xfrm>
            <a:custGeom>
              <a:avLst/>
              <a:gdLst>
                <a:gd name="T0" fmla="*/ 1176335871 w 72"/>
                <a:gd name="T1" fmla="*/ 232073966 h 58"/>
                <a:gd name="T2" fmla="*/ 2147483647 w 72"/>
                <a:gd name="T3" fmla="*/ 232073966 h 58"/>
                <a:gd name="T4" fmla="*/ 2147483647 w 72"/>
                <a:gd name="T5" fmla="*/ 510570880 h 58"/>
                <a:gd name="T6" fmla="*/ 2147483647 w 72"/>
                <a:gd name="T7" fmla="*/ 510570880 h 58"/>
                <a:gd name="T8" fmla="*/ 2147483647 w 72"/>
                <a:gd name="T9" fmla="*/ 185664591 h 58"/>
                <a:gd name="T10" fmla="*/ 2147483647 w 72"/>
                <a:gd name="T11" fmla="*/ 0 h 58"/>
                <a:gd name="T12" fmla="*/ 1129279435 w 72"/>
                <a:gd name="T13" fmla="*/ 0 h 58"/>
                <a:gd name="T14" fmla="*/ 941067411 w 72"/>
                <a:gd name="T15" fmla="*/ 185664591 h 58"/>
                <a:gd name="T16" fmla="*/ 941067411 w 72"/>
                <a:gd name="T17" fmla="*/ 510570880 h 58"/>
                <a:gd name="T18" fmla="*/ 1176335871 w 72"/>
                <a:gd name="T19" fmla="*/ 510570880 h 58"/>
                <a:gd name="T20" fmla="*/ 1176335871 w 72"/>
                <a:gd name="T21" fmla="*/ 232073966 h 58"/>
                <a:gd name="T22" fmla="*/ 0 w 72"/>
                <a:gd name="T23" fmla="*/ 881893143 h 58"/>
                <a:gd name="T24" fmla="*/ 0 w 72"/>
                <a:gd name="T25" fmla="*/ 2147483647 h 58"/>
                <a:gd name="T26" fmla="*/ 235268568 w 72"/>
                <a:gd name="T27" fmla="*/ 2147483647 h 58"/>
                <a:gd name="T28" fmla="*/ 470530276 w 72"/>
                <a:gd name="T29" fmla="*/ 2147483647 h 58"/>
                <a:gd name="T30" fmla="*/ 470530276 w 72"/>
                <a:gd name="T31" fmla="*/ 649812471 h 58"/>
                <a:gd name="T32" fmla="*/ 235268568 w 72"/>
                <a:gd name="T33" fmla="*/ 649812471 h 58"/>
                <a:gd name="T34" fmla="*/ 0 w 72"/>
                <a:gd name="T35" fmla="*/ 881893143 h 58"/>
                <a:gd name="T36" fmla="*/ 658749160 w 72"/>
                <a:gd name="T37" fmla="*/ 2147483647 h 58"/>
                <a:gd name="T38" fmla="*/ 2147483647 w 72"/>
                <a:gd name="T39" fmla="*/ 2147483647 h 58"/>
                <a:gd name="T40" fmla="*/ 2147483647 w 72"/>
                <a:gd name="T41" fmla="*/ 649812471 h 58"/>
                <a:gd name="T42" fmla="*/ 658749160 w 72"/>
                <a:gd name="T43" fmla="*/ 649812471 h 58"/>
                <a:gd name="T44" fmla="*/ 658749160 w 72"/>
                <a:gd name="T45" fmla="*/ 2147483647 h 58"/>
                <a:gd name="T46" fmla="*/ 2147483647 w 72"/>
                <a:gd name="T47" fmla="*/ 649812471 h 58"/>
                <a:gd name="T48" fmla="*/ 2147483647 w 72"/>
                <a:gd name="T49" fmla="*/ 649812471 h 58"/>
                <a:gd name="T50" fmla="*/ 2147483647 w 72"/>
                <a:gd name="T51" fmla="*/ 2147483647 h 58"/>
                <a:gd name="T52" fmla="*/ 2147483647 w 72"/>
                <a:gd name="T53" fmla="*/ 2147483647 h 58"/>
                <a:gd name="T54" fmla="*/ 2147483647 w 72"/>
                <a:gd name="T55" fmla="*/ 2147483647 h 58"/>
                <a:gd name="T56" fmla="*/ 2147483647 w 72"/>
                <a:gd name="T57" fmla="*/ 881893143 h 58"/>
                <a:gd name="T58" fmla="*/ 2147483647 w 72"/>
                <a:gd name="T59" fmla="*/ 649812471 h 5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2"/>
                <a:gd name="T91" fmla="*/ 0 h 58"/>
                <a:gd name="T92" fmla="*/ 72 w 72"/>
                <a:gd name="T93" fmla="*/ 58 h 5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2" h="58">
                  <a:moveTo>
                    <a:pt x="25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2"/>
                    <a:pt x="51" y="0"/>
                    <a:pt x="4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0" y="2"/>
                    <a:pt x="20" y="4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5" y="11"/>
                    <a:pt x="25" y="11"/>
                    <a:pt x="25" y="11"/>
                  </a:cubicBezTo>
                  <a:lnTo>
                    <a:pt x="25" y="5"/>
                  </a:lnTo>
                  <a:close/>
                  <a:moveTo>
                    <a:pt x="0" y="19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56"/>
                    <a:pt x="3" y="58"/>
                    <a:pt x="5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lose/>
                  <a:moveTo>
                    <a:pt x="14" y="58"/>
                  </a:moveTo>
                  <a:cubicBezTo>
                    <a:pt x="59" y="58"/>
                    <a:pt x="59" y="58"/>
                    <a:pt x="59" y="58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14" y="58"/>
                  </a:lnTo>
                  <a:close/>
                  <a:moveTo>
                    <a:pt x="67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70" y="58"/>
                    <a:pt x="72" y="56"/>
                    <a:pt x="72" y="53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6"/>
                    <a:pt x="70" y="14"/>
                    <a:pt x="67" y="14"/>
                  </a:cubicBezTo>
                  <a:close/>
                </a:path>
              </a:pathLst>
            </a:custGeom>
            <a:solidFill>
              <a:srgbClr val="FF6600"/>
            </a:solidFill>
            <a:ln w="9525">
              <a:noFill/>
              <a:round/>
              <a:headEnd/>
              <a:tailEnd/>
            </a:ln>
          </p:spPr>
          <p:txBody>
            <a:bodyPr/>
            <a:p>
              <a:pPr>
                <a:lnSpc>
                  <a:spcPct val="120000"/>
                </a:lnSpc>
              </a:pPr>
              <a:endParaRPr dirty="0" sz="1400" kern="0" lang="en-US">
                <a:solidFill>
                  <a:sysClr lastClr="000000" val="windowText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9001" name="圆角矩形 27"/>
          <p:cNvSpPr/>
          <p:nvPr/>
        </p:nvSpPr>
        <p:spPr>
          <a:xfrm>
            <a:off x="1" y="0"/>
            <a:ext cx="5724128" cy="555526"/>
          </a:xfrm>
          <a:prstGeom prst="roundRect"/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7" lIns="91434" rIns="91434" rtlCol="0" tIns="45717"/>
          <a:p>
            <a:pPr algn="ctr"/>
            <a:r>
              <a:rPr altLang="en-US" dirty="0" sz="3600" lang="zh-CN">
                <a:solidFill>
                  <a:srgbClr val="FF6600"/>
                </a:solidFill>
              </a:rPr>
              <a:t>出血的分类及常用止血方法</a:t>
            </a:r>
          </a:p>
        </p:txBody>
      </p:sp>
    </p:spTree>
  </p:cSld>
  <p:clrMapOvr>
    <a:masterClrMapping/>
  </p:clrMapOvr>
  <p:transition spd="slow" advClick="0" advTm="0">
    <p:comb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9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1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2" nodeType="withEffect" presetClass="entr" presetID="22" presetSubtype="8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14"/>
                                        <p:tgtEl>
                                          <p:spTgt spid="1048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>
                            <p:stCondLst>
                              <p:cond delay="1100"/>
                            </p:stCondLst>
                            <p:childTnLst>
                              <p:par>
                                <p:cTn fill="hold" grpId="0" id="16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8"/>
                                        <p:tgtEl>
                                          <p:spTgt spid="1048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20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2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3" nodeType="withEffect" presetClass="entr" presetID="22" presetSubtype="8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25"/>
                                        <p:tgtEl>
                                          <p:spTgt spid="1048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6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27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9"/>
                                        <p:tgtEl>
                                          <p:spTgt spid="1048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0"/>
                                        <p:tgtEl>
                                          <p:spTgt spid="1048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31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3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4" nodeType="withEffect" presetClass="entr" presetID="22" presetSubtype="8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36"/>
                                        <p:tgtEl>
                                          <p:spTgt spid="1048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85" grpId="0" animBg="1"/>
      <p:bldP spid="1048989" grpId="0"/>
      <p:bldP spid="1048990" grpId="0" animBg="1"/>
      <p:bldP spid="1048991" grpId="0"/>
      <p:bldP spid="104899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组合 1"/>
          <p:cNvGrpSpPr/>
          <p:nvPr/>
        </p:nvGrpSpPr>
        <p:grpSpPr>
          <a:xfrm>
            <a:off x="0" y="-1870"/>
            <a:ext cx="9144000" cy="5143500"/>
            <a:chOff x="0" y="0"/>
            <a:chExt cx="9144000" cy="5143500"/>
          </a:xfrm>
        </p:grpSpPr>
        <p:pic>
          <p:nvPicPr>
            <p:cNvPr id="2097205" name="图片 10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/>
          </p:spPr>
        </p:pic>
        <p:pic>
          <p:nvPicPr>
            <p:cNvPr id="2097206" name="图片 12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438497" y="4003313"/>
              <a:ext cx="4637559" cy="1061401"/>
            </a:xfrm>
            <a:prstGeom prst="rect"/>
          </p:spPr>
        </p:pic>
      </p:grpSp>
      <p:sp>
        <p:nvSpPr>
          <p:cNvPr id="1049010" name="矩形 28"/>
          <p:cNvSpPr/>
          <p:nvPr/>
        </p:nvSpPr>
        <p:spPr>
          <a:xfrm>
            <a:off x="205190" y="195496"/>
            <a:ext cx="4654841" cy="624834"/>
          </a:xfrm>
          <a:prstGeom prst="rect"/>
          <a:noFill/>
          <a:ln>
            <a:noFill/>
          </a:ln>
        </p:spPr>
        <p:txBody>
          <a:bodyPr bIns="45717" lIns="91434" rIns="91434" tIns="45717" wrap="square">
            <a:spAutoFit/>
          </a:bodyPr>
          <a:p>
            <a:pPr algn="ctr"/>
            <a:r>
              <a:rPr altLang="en-US" b="1" dirty="0" sz="3200" kern="0" lang="zh-CN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 血 的 分 类</a:t>
            </a:r>
          </a:p>
        </p:txBody>
      </p:sp>
      <p:sp>
        <p:nvSpPr>
          <p:cNvPr id="1049011" name="文本框 2"/>
          <p:cNvSpPr txBox="1"/>
          <p:nvPr/>
        </p:nvSpPr>
        <p:spPr>
          <a:xfrm>
            <a:off x="683568" y="1059582"/>
            <a:ext cx="6264696" cy="396240"/>
          </a:xfrm>
          <a:prstGeom prst="rect"/>
          <a:noFill/>
        </p:spPr>
        <p:txBody>
          <a:bodyPr rtlCol="0" wrap="square">
            <a:spAutoFit/>
          </a:bodyPr>
          <a:p>
            <a:endParaRPr altLang="en-US" dirty="0" lang="zh-CN"/>
          </a:p>
        </p:txBody>
      </p:sp>
      <p:sp>
        <p:nvSpPr>
          <p:cNvPr id="1049012" name="文本框 3"/>
          <p:cNvSpPr txBox="1"/>
          <p:nvPr/>
        </p:nvSpPr>
        <p:spPr>
          <a:xfrm>
            <a:off x="0" y="880504"/>
            <a:ext cx="9144000" cy="4422140"/>
          </a:xfrm>
          <a:prstGeom prst="rect"/>
          <a:solidFill>
            <a:srgbClr val="66CCFF"/>
          </a:solidFill>
        </p:spPr>
        <p:txBody>
          <a:bodyPr rtlCol="0" wrap="square">
            <a:spAutoFit/>
          </a:bodyPr>
          <a:p>
            <a:r>
              <a:rPr altLang="en-US" dirty="0" sz="2400" lang="zh-CN">
                <a:solidFill>
                  <a:srgbClr val="000000"/>
                </a:solidFill>
                <a:latin typeface="+mn-ea"/>
              </a:rPr>
              <a:t>    内出血：是指流出血管的血液停留在身体内部而不是排至体外，内出血有组织内出  力、体腔出血和管腔出血。</a:t>
            </a:r>
            <a:endParaRPr altLang="zh-CN" dirty="0" sz="2400" lang="en-US">
              <a:solidFill>
                <a:srgbClr val="000000"/>
              </a:solidFill>
              <a:latin typeface="+mn-ea"/>
            </a:endParaRPr>
          </a:p>
          <a:p>
            <a:r>
              <a:rPr altLang="en-US" dirty="0" sz="2400" lang="zh-CN">
                <a:solidFill>
                  <a:srgbClr val="000000"/>
                </a:solidFill>
                <a:latin typeface="+mn-ea"/>
              </a:rPr>
              <a:t>    外出血：是指血液从皮肤创口流向体外。常见于外力撞击伤、刀割伤、刺伤、碾压伤等。</a:t>
            </a:r>
            <a:endParaRPr altLang="zh-CN" dirty="0" sz="2400" lang="en-US">
              <a:solidFill>
                <a:srgbClr val="000000"/>
              </a:solidFill>
              <a:latin typeface="+mn-ea"/>
            </a:endParaRPr>
          </a:p>
          <a:p>
            <a:r>
              <a:rPr altLang="en-US" dirty="0" sz="2400" lang="zh-CN">
                <a:solidFill>
                  <a:srgbClr val="000000"/>
                </a:solidFill>
                <a:latin typeface="+mn-ea"/>
              </a:rPr>
              <a:t>    毛细血管出血：是指血液从创伤面或创作口周围缓慢渗出，为暗红色血，出血量少，危险性小。</a:t>
            </a:r>
            <a:endParaRPr altLang="zh-CN" dirty="0" sz="2400" lang="en-US">
              <a:solidFill>
                <a:srgbClr val="000000"/>
              </a:solidFill>
              <a:latin typeface="+mn-ea"/>
            </a:endParaRPr>
          </a:p>
          <a:p>
            <a:r>
              <a:rPr altLang="en-US" dirty="0" sz="2400" lang="zh-CN">
                <a:solidFill>
                  <a:srgbClr val="000000"/>
                </a:solidFill>
                <a:latin typeface="+mn-ea"/>
              </a:rPr>
              <a:t>    静脉出血：伤口如果流出来的务是暗红色的，流的比较慢，则是静脉出血。</a:t>
            </a:r>
            <a:endParaRPr altLang="zh-CN" dirty="0" sz="2400" lang="en-US">
              <a:solidFill>
                <a:srgbClr val="000000"/>
              </a:solidFill>
              <a:latin typeface="+mn-ea"/>
            </a:endParaRPr>
          </a:p>
          <a:p>
            <a:r>
              <a:rPr altLang="en-US" dirty="0" sz="2400" lang="zh-CN">
                <a:solidFill>
                  <a:srgbClr val="000000"/>
                </a:solidFill>
                <a:latin typeface="+mn-ea"/>
              </a:rPr>
              <a:t>    动脉出血：伤口如果流出来的血是鲜红色的，流速很急，血流量极多，甚至向外喷射，是动脉出血。</a:t>
            </a:r>
            <a:endParaRPr altLang="zh-CN" dirty="0" sz="2400" lang="en-US">
              <a:solidFill>
                <a:srgbClr val="000000"/>
              </a:solidFill>
              <a:latin typeface="+mn-ea"/>
            </a:endParaRPr>
          </a:p>
          <a:p>
            <a:endParaRPr altLang="en-US" dirty="0" sz="2400" lang="zh-CN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  <p:transition spd="slow" advClick="0" advTm="0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组合 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160" name="图片 10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/>
          </p:spPr>
        </p:pic>
        <p:pic>
          <p:nvPicPr>
            <p:cNvPr id="2097161" name="图片 12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438497" y="4003313"/>
              <a:ext cx="4637559" cy="1061401"/>
            </a:xfrm>
            <a:prstGeom prst="rect"/>
          </p:spPr>
        </p:pic>
      </p:grpSp>
      <p:grpSp>
        <p:nvGrpSpPr>
          <p:cNvPr id="94" name="组合 26"/>
          <p:cNvGrpSpPr/>
          <p:nvPr/>
        </p:nvGrpSpPr>
        <p:grpSpPr>
          <a:xfrm>
            <a:off x="1835697" y="1861749"/>
            <a:ext cx="7308304" cy="834998"/>
            <a:chOff x="1928333" y="1210743"/>
            <a:chExt cx="4123616" cy="428219"/>
          </a:xfrm>
          <a:solidFill>
            <a:srgbClr val="FFC000"/>
          </a:solidFill>
        </p:grpSpPr>
        <p:sp>
          <p:nvSpPr>
            <p:cNvPr id="1048611" name="圆角矩形 27"/>
            <p:cNvSpPr/>
            <p:nvPr/>
          </p:nvSpPr>
          <p:spPr>
            <a:xfrm>
              <a:off x="1928333" y="1210743"/>
              <a:ext cx="4123616" cy="41262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 rtlCol="0"/>
            <a:p>
              <a:pPr algn="ctr"/>
              <a:endParaRPr altLang="en-US" b="1" dirty="0" sz="2000" kern="0" lang="zh-CN">
                <a:solidFill>
                  <a:srgbClr val="FFFFFF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12" name="矩形 28"/>
            <p:cNvSpPr/>
            <p:nvPr/>
          </p:nvSpPr>
          <p:spPr>
            <a:xfrm>
              <a:off x="2578406" y="1279442"/>
              <a:ext cx="2596891" cy="359520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p>
              <a:r>
                <a:rPr altLang="en-US" b="1" dirty="0" sz="3600" kern="0" 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第一讲  运动损伤概论</a:t>
              </a:r>
            </a:p>
          </p:txBody>
        </p:sp>
      </p:grpSp>
      <p:sp>
        <p:nvSpPr>
          <p:cNvPr id="1048613" name="五角星 13"/>
          <p:cNvSpPr/>
          <p:nvPr/>
        </p:nvSpPr>
        <p:spPr>
          <a:xfrm>
            <a:off x="395536" y="1779662"/>
            <a:ext cx="1368152" cy="864096"/>
          </a:xfrm>
          <a:prstGeom prst="star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4" lIns="91428" rIns="91428" rtlCol="0" tIns="45714"/>
          <a:p>
            <a:pPr algn="ctr"/>
            <a:endParaRPr altLang="en-US" lang="zh-CN"/>
          </a:p>
        </p:txBody>
      </p:sp>
    </p:spTree>
  </p:cSld>
  <p:clrMapOvr>
    <a:masterClrMapping/>
  </p:clrMapOvr>
  <p:transition spd="slow" advClick="0" advTm="0">
    <p:comb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" presetSubtype="2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</p:bgPr>
    </p:bg>
    <p:spTree>
      <p:nvGrpSpPr>
        <p:cNvPr id="2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7" name="Picture 14" descr="照片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1043608" y="2849241"/>
            <a:ext cx="2592387" cy="1921669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208" name="Picture 15" descr="照片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 bwMode="auto">
          <a:xfrm>
            <a:off x="5382064" y="2724031"/>
            <a:ext cx="2073275" cy="1996678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209" name="Picture 16" descr="照 片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 cstate="print"/>
          <a:srcRect/>
          <a:stretch>
            <a:fillRect/>
          </a:stretch>
        </p:blipFill>
        <p:spPr bwMode="auto">
          <a:xfrm>
            <a:off x="468313" y="573881"/>
            <a:ext cx="2151062" cy="1943100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210" name="Picture 17" descr="照片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4" cstate="print"/>
          <a:srcRect/>
          <a:stretch>
            <a:fillRect/>
          </a:stretch>
        </p:blipFill>
        <p:spPr bwMode="auto">
          <a:xfrm>
            <a:off x="2916255" y="573893"/>
            <a:ext cx="2447925" cy="1818085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211" name="Picture 18" descr="照片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5" cstate="print"/>
          <a:srcRect/>
          <a:stretch>
            <a:fillRect/>
          </a:stretch>
        </p:blipFill>
        <p:spPr bwMode="auto">
          <a:xfrm>
            <a:off x="5724543" y="573881"/>
            <a:ext cx="2447925" cy="1791891"/>
          </a:xfrm>
          <a:prstGeom prst="rect"/>
          <a:noFill/>
          <a:ln w="9525">
            <a:noFill/>
            <a:miter lim="800000"/>
            <a:headEnd/>
            <a:tailEnd/>
          </a:ln>
        </p:spPr>
      </p:pic>
      <p:sp>
        <p:nvSpPr>
          <p:cNvPr id="1049018" name="TextBox 9"/>
          <p:cNvSpPr txBox="1"/>
          <p:nvPr/>
        </p:nvSpPr>
        <p:spPr>
          <a:xfrm>
            <a:off x="0" y="2"/>
            <a:ext cx="4283968" cy="624834"/>
          </a:xfrm>
          <a:prstGeom prst="rect"/>
          <a:noFill/>
        </p:spPr>
        <p:txBody>
          <a:bodyPr bIns="45717" lIns="91434" rIns="91434" rtlCol="0" tIns="45717" wrap="square">
            <a:spAutoFit/>
          </a:bodyPr>
          <a:p>
            <a:r>
              <a:rPr altLang="en-US" dirty="0" sz="3200" lang="zh-CN">
                <a:solidFill>
                  <a:srgbClr val="000000"/>
                </a:solidFill>
              </a:rPr>
              <a:t>间接指压止血法</a:t>
            </a:r>
          </a:p>
        </p:txBody>
      </p:sp>
      <p:sp>
        <p:nvSpPr>
          <p:cNvPr id="1049019" name="文本框 2"/>
          <p:cNvSpPr txBox="1"/>
          <p:nvPr/>
        </p:nvSpPr>
        <p:spPr>
          <a:xfrm>
            <a:off x="960345" y="2534246"/>
            <a:ext cx="1166997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dirty="0" sz="1400" lang="zh-CN">
                <a:solidFill>
                  <a:srgbClr val="000000"/>
                </a:solidFill>
              </a:rPr>
              <a:t>头部出血</a:t>
            </a:r>
          </a:p>
        </p:txBody>
      </p:sp>
      <p:sp>
        <p:nvSpPr>
          <p:cNvPr id="1049020" name="文本框 11"/>
          <p:cNvSpPr txBox="1"/>
          <p:nvPr/>
        </p:nvSpPr>
        <p:spPr>
          <a:xfrm>
            <a:off x="3556718" y="2443746"/>
            <a:ext cx="1166997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dirty="0" sz="1400" lang="zh-CN">
                <a:solidFill>
                  <a:srgbClr val="000000"/>
                </a:solidFill>
              </a:rPr>
              <a:t>前臂部出血</a:t>
            </a:r>
          </a:p>
        </p:txBody>
      </p:sp>
      <p:sp>
        <p:nvSpPr>
          <p:cNvPr id="1049021" name="文本框 12"/>
          <p:cNvSpPr txBox="1"/>
          <p:nvPr/>
        </p:nvSpPr>
        <p:spPr>
          <a:xfrm>
            <a:off x="6417993" y="2391978"/>
            <a:ext cx="1166997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dirty="0" sz="1400" lang="zh-CN">
                <a:solidFill>
                  <a:srgbClr val="000000"/>
                </a:solidFill>
              </a:rPr>
              <a:t>手部出血</a:t>
            </a:r>
          </a:p>
        </p:txBody>
      </p:sp>
      <p:sp>
        <p:nvSpPr>
          <p:cNvPr id="1049022" name="文本框 13"/>
          <p:cNvSpPr txBox="1"/>
          <p:nvPr/>
        </p:nvSpPr>
        <p:spPr>
          <a:xfrm>
            <a:off x="1653973" y="4770910"/>
            <a:ext cx="1477867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dirty="0" sz="1400" lang="zh-CN">
                <a:solidFill>
                  <a:srgbClr val="000000"/>
                </a:solidFill>
              </a:rPr>
              <a:t>大腿、小腿出血</a:t>
            </a:r>
          </a:p>
        </p:txBody>
      </p:sp>
      <p:sp>
        <p:nvSpPr>
          <p:cNvPr id="1049023" name="文本框 14"/>
          <p:cNvSpPr txBox="1"/>
          <p:nvPr/>
        </p:nvSpPr>
        <p:spPr>
          <a:xfrm>
            <a:off x="5997686" y="4744985"/>
            <a:ext cx="1166997" cy="307777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dirty="0" sz="1400" lang="zh-CN">
                <a:solidFill>
                  <a:srgbClr val="000000"/>
                </a:solidFill>
              </a:rPr>
              <a:t>足部出血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组合 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212" name="图片 10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/>
          </p:spPr>
        </p:pic>
        <p:pic>
          <p:nvPicPr>
            <p:cNvPr id="2097213" name="图片 12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438497" y="4003313"/>
              <a:ext cx="4637559" cy="1061401"/>
            </a:xfrm>
            <a:prstGeom prst="rect"/>
          </p:spPr>
        </p:pic>
      </p:grpSp>
      <p:sp>
        <p:nvSpPr>
          <p:cNvPr id="1049024" name="矩形 28"/>
          <p:cNvSpPr/>
          <p:nvPr/>
        </p:nvSpPr>
        <p:spPr>
          <a:xfrm>
            <a:off x="7" y="195496"/>
            <a:ext cx="2621268" cy="624834"/>
          </a:xfrm>
          <a:prstGeom prst="rect"/>
          <a:noFill/>
          <a:ln>
            <a:noFill/>
          </a:ln>
        </p:spPr>
        <p:txBody>
          <a:bodyPr bIns="45717" lIns="91434" rIns="91434" tIns="45717" wrap="none">
            <a:spAutoFit/>
          </a:bodyPr>
          <a:p>
            <a:pPr algn="ctr"/>
            <a:r>
              <a:rPr altLang="en-US" b="1" dirty="0" sz="3200" kern="0" lang="zh-CN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止血带止血法</a:t>
            </a:r>
          </a:p>
        </p:txBody>
      </p:sp>
      <p:pic>
        <p:nvPicPr>
          <p:cNvPr id="2097214" name="Picture 3" descr="C:\Users\Administrator\Desktop\12_看图王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 cstate="print"/>
          <a:srcRect/>
          <a:stretch>
            <a:fillRect/>
          </a:stretch>
        </p:blipFill>
        <p:spPr bwMode="auto">
          <a:xfrm>
            <a:off x="0" y="843559"/>
            <a:ext cx="9144000" cy="3096344"/>
          </a:xfrm>
          <a:prstGeom prst="rect"/>
          <a:noFill/>
        </p:spPr>
      </p:pic>
    </p:spTree>
  </p:cSld>
  <p:clrMapOvr>
    <a:masterClrMapping/>
  </p:clrMapOvr>
  <p:transition spd="slow" advClick="0" advTm="0">
    <p:comb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组合 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215" name="图片 10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/>
          </p:spPr>
        </p:pic>
        <p:pic>
          <p:nvPicPr>
            <p:cNvPr id="2097216" name="图片 12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438497" y="4003313"/>
              <a:ext cx="4637559" cy="1061401"/>
            </a:xfrm>
            <a:prstGeom prst="rect"/>
          </p:spPr>
        </p:pic>
      </p:grpSp>
      <p:sp>
        <p:nvSpPr>
          <p:cNvPr id="1049025" name="矩形 28"/>
          <p:cNvSpPr/>
          <p:nvPr/>
        </p:nvSpPr>
        <p:spPr>
          <a:xfrm>
            <a:off x="25" y="195496"/>
            <a:ext cx="3027668" cy="624834"/>
          </a:xfrm>
          <a:prstGeom prst="rect"/>
          <a:noFill/>
          <a:ln>
            <a:noFill/>
          </a:ln>
        </p:spPr>
        <p:txBody>
          <a:bodyPr bIns="45717" lIns="91434" rIns="91434" tIns="45717" wrap="none">
            <a:spAutoFit/>
          </a:bodyPr>
          <a:p>
            <a:pPr algn="ctr"/>
            <a:r>
              <a:rPr altLang="en-US" b="1" dirty="0" sz="3200" kern="0" lang="zh-CN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加垫屈肢止血法</a:t>
            </a:r>
          </a:p>
        </p:txBody>
      </p:sp>
      <p:pic>
        <p:nvPicPr>
          <p:cNvPr id="2097217" name="Picture 3" descr="C:\Users\Administrator\Desktop\1_看图王.jpe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 cstate="print"/>
          <a:srcRect/>
          <a:stretch>
            <a:fillRect/>
          </a:stretch>
        </p:blipFill>
        <p:spPr bwMode="auto">
          <a:xfrm>
            <a:off x="607878" y="1023578"/>
            <a:ext cx="3275856" cy="3096344"/>
          </a:xfrm>
          <a:prstGeom prst="rect"/>
          <a:noFill/>
        </p:spPr>
      </p:pic>
      <p:sp>
        <p:nvSpPr>
          <p:cNvPr id="1049026" name="TextBox 9"/>
          <p:cNvSpPr txBox="1"/>
          <p:nvPr/>
        </p:nvSpPr>
        <p:spPr>
          <a:xfrm>
            <a:off x="1907704" y="3507856"/>
            <a:ext cx="720080" cy="396234"/>
          </a:xfrm>
          <a:prstGeom prst="rect"/>
          <a:solidFill>
            <a:schemeClr val="bg1"/>
          </a:solidFill>
        </p:spPr>
        <p:txBody>
          <a:bodyPr bIns="45717" lIns="91434" rIns="91434" rtlCol="0" tIns="45717" wrap="square">
            <a:spAutoFit/>
          </a:bodyPr>
          <a:p>
            <a:endParaRPr altLang="en-US" dirty="0" lang="zh-CN"/>
          </a:p>
        </p:txBody>
      </p:sp>
      <p:sp>
        <p:nvSpPr>
          <p:cNvPr id="1049027" name="TextBox 11"/>
          <p:cNvSpPr txBox="1"/>
          <p:nvPr/>
        </p:nvSpPr>
        <p:spPr>
          <a:xfrm>
            <a:off x="2627784" y="3579862"/>
            <a:ext cx="576064" cy="396234"/>
          </a:xfrm>
          <a:prstGeom prst="rect"/>
          <a:solidFill>
            <a:schemeClr val="bg1"/>
          </a:solidFill>
        </p:spPr>
        <p:txBody>
          <a:bodyPr bIns="45717" lIns="91434" rIns="91434" rtlCol="0" tIns="45717" wrap="square">
            <a:spAutoFit/>
          </a:bodyPr>
          <a:p>
            <a:endParaRPr altLang="en-US" dirty="0" lang="zh-CN"/>
          </a:p>
        </p:txBody>
      </p:sp>
      <p:pic>
        <p:nvPicPr>
          <p:cNvPr id="2097218" name="Picture 4" descr="C:\Users\Administrator\Desktop\2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4" cstate="print"/>
          <a:srcRect/>
          <a:stretch>
            <a:fillRect/>
          </a:stretch>
        </p:blipFill>
        <p:spPr bwMode="auto">
          <a:xfrm>
            <a:off x="4342819" y="1023578"/>
            <a:ext cx="4342096" cy="3096344"/>
          </a:xfrm>
          <a:prstGeom prst="rect"/>
          <a:noFill/>
        </p:spPr>
      </p:pic>
    </p:spTree>
  </p:cSld>
  <p:clrMapOvr>
    <a:masterClrMapping/>
  </p:clrMapOvr>
  <p:transition spd="slow" advClick="0" advTm="0">
    <p:comb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组合 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219" name="图片 10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/>
          </p:spPr>
        </p:pic>
        <p:pic>
          <p:nvPicPr>
            <p:cNvPr id="2097220" name="图片 12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438497" y="4003313"/>
              <a:ext cx="4637559" cy="1061401"/>
            </a:xfrm>
            <a:prstGeom prst="rect"/>
          </p:spPr>
        </p:pic>
      </p:grpSp>
      <p:grpSp>
        <p:nvGrpSpPr>
          <p:cNvPr id="302" name="组合 26"/>
          <p:cNvGrpSpPr/>
          <p:nvPr/>
        </p:nvGrpSpPr>
        <p:grpSpPr>
          <a:xfrm>
            <a:off x="1835711" y="1861749"/>
            <a:ext cx="7200799" cy="804589"/>
            <a:chOff x="1928333" y="1210743"/>
            <a:chExt cx="4123616" cy="412624"/>
          </a:xfrm>
          <a:solidFill>
            <a:srgbClr val="FFC000"/>
          </a:solidFill>
        </p:grpSpPr>
        <p:sp>
          <p:nvSpPr>
            <p:cNvPr id="1049028" name="圆角矩形 27"/>
            <p:cNvSpPr/>
            <p:nvPr/>
          </p:nvSpPr>
          <p:spPr>
            <a:xfrm>
              <a:off x="1928333" y="1210743"/>
              <a:ext cx="4123616" cy="41262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 rtlCol="0"/>
            <a:p>
              <a:pPr algn="ctr"/>
              <a:endParaRPr altLang="en-US" b="1" dirty="0" sz="2000" kern="0" lang="zh-CN">
                <a:solidFill>
                  <a:srgbClr val="FFFFFF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9029" name="矩形 28"/>
            <p:cNvSpPr/>
            <p:nvPr/>
          </p:nvSpPr>
          <p:spPr>
            <a:xfrm>
              <a:off x="2050988" y="1267107"/>
              <a:ext cx="2977482" cy="320442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p>
              <a:pPr algn="ctr"/>
              <a:r>
                <a:rPr altLang="en-US" b="1" dirty="0" sz="3200" kern="0" lang="zh-CN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第五讲 骨折的应急处理方法</a:t>
              </a:r>
            </a:p>
          </p:txBody>
        </p:sp>
      </p:grpSp>
      <p:sp>
        <p:nvSpPr>
          <p:cNvPr id="1049030" name="五角星 13"/>
          <p:cNvSpPr/>
          <p:nvPr/>
        </p:nvSpPr>
        <p:spPr>
          <a:xfrm>
            <a:off x="395536" y="1779662"/>
            <a:ext cx="1368152" cy="864096"/>
          </a:xfrm>
          <a:prstGeom prst="star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4" lIns="91428" rIns="91428" rtlCol="0" tIns="45714"/>
          <a:p>
            <a:pPr algn="ctr"/>
            <a:endParaRPr altLang="en-US" lang="zh-CN"/>
          </a:p>
        </p:txBody>
      </p:sp>
    </p:spTree>
  </p:cSld>
  <p:clrMapOvr>
    <a:masterClrMapping/>
  </p:clrMapOvr>
  <p:transition spd="slow" advClick="0" advTm="0">
    <p:comb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" presetSubtype="2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1" name="矩形 11"/>
          <p:cNvSpPr/>
          <p:nvPr/>
        </p:nvSpPr>
        <p:spPr>
          <a:xfrm>
            <a:off x="0" y="0"/>
            <a:ext cx="3707904" cy="627534"/>
          </a:xfrm>
          <a:prstGeom prst="rect"/>
          <a:solidFill>
            <a:schemeClr val="accent2"/>
          </a:solidFill>
          <a:ln>
            <a:noFill/>
          </a:ln>
          <a:effectLst/>
          <a:scene3d>
            <a:camera prst="orthographicFront"/>
            <a:lightRig dir="t" rig="threeP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4" lIns="91428" rIns="91428" rtlCol="0" tIns="45714"/>
          <a:p>
            <a:pPr algn="ctr"/>
            <a:r>
              <a:rPr altLang="en-US" b="1" dirty="0" sz="3600" lang="zh-CN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骨折的分类</a:t>
            </a:r>
          </a:p>
        </p:txBody>
      </p:sp>
      <p:sp>
        <p:nvSpPr>
          <p:cNvPr id="1049032" name="TextBox 15"/>
          <p:cNvSpPr txBox="1"/>
          <p:nvPr/>
        </p:nvSpPr>
        <p:spPr>
          <a:xfrm>
            <a:off x="0" y="915571"/>
            <a:ext cx="8244408" cy="387786"/>
          </a:xfrm>
          <a:prstGeom prst="rect"/>
          <a:noFill/>
        </p:spPr>
        <p:txBody>
          <a:bodyPr anchor="ctr" bIns="45714" lIns="91428" rIns="91428" rtlCol="0" tIns="45714" wrap="square">
            <a:spAutoFit/>
          </a:bodyPr>
          <a:p>
            <a:pPr>
              <a:lnSpc>
                <a:spcPct val="120000"/>
              </a:lnSpc>
            </a:pPr>
            <a:r>
              <a:rPr altLang="en-US" dirty="0" sz="1600" lang="zh-CN">
                <a:solidFill>
                  <a:sysClr lastClr="000000" val="windowText"/>
                </a:solidFill>
                <a:latin typeface="微软雅黑" pitchFamily="34" charset="-122"/>
                <a:ea typeface="微软雅黑" panose="020B0503020204020204" pitchFamily="34" charset="-122"/>
              </a:rPr>
              <a:t>      骨折：由于外伤或病理等原因致使骨和骨小梁的完整性和连续性中断，称为骨折。</a:t>
            </a:r>
          </a:p>
        </p:txBody>
      </p:sp>
      <p:sp>
        <p:nvSpPr>
          <p:cNvPr id="1049033" name="TextBox 18"/>
          <p:cNvSpPr txBox="1"/>
          <p:nvPr/>
        </p:nvSpPr>
        <p:spPr>
          <a:xfrm>
            <a:off x="0" y="2559251"/>
            <a:ext cx="1224136" cy="387786"/>
          </a:xfrm>
          <a:prstGeom prst="rect"/>
          <a:solidFill>
            <a:schemeClr val="tx2"/>
          </a:solidFill>
        </p:spPr>
        <p:txBody>
          <a:bodyPr anchor="ctr" bIns="45714" lIns="91428" rIns="91428" rtlCol="0" tIns="45714" wrap="square">
            <a:spAutoFit/>
          </a:bodyPr>
          <a:p>
            <a:pPr>
              <a:lnSpc>
                <a:spcPct val="120000"/>
              </a:lnSpc>
            </a:pPr>
            <a:r>
              <a:rPr altLang="en-US" dirty="0" sz="1600" lang="zh-CN">
                <a:solidFill>
                  <a:srgbClr val="FFFF00"/>
                </a:solidFill>
                <a:latin typeface="微软雅黑" pitchFamily="34" charset="-122"/>
                <a:ea typeface="微软雅黑" panose="020B0503020204020204" pitchFamily="34" charset="-122"/>
              </a:rPr>
              <a:t>骨折的分类</a:t>
            </a:r>
          </a:p>
        </p:txBody>
      </p:sp>
      <p:sp>
        <p:nvSpPr>
          <p:cNvPr id="1049034" name="左大括号 13"/>
          <p:cNvSpPr/>
          <p:nvPr/>
        </p:nvSpPr>
        <p:spPr>
          <a:xfrm>
            <a:off x="1259632" y="2283718"/>
            <a:ext cx="155448" cy="914400"/>
          </a:xfrm>
          <a:prstGeom prst="leftBrace"/>
          <a:ln w="19050" cmpd="sng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bIns="45717" lIns="91434" rIns="91434" rtlCol="0" tIns="45717"/>
          <a:p>
            <a:pPr algn="ctr"/>
            <a:endParaRPr altLang="en-US" dirty="0" lang="zh-CN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49035" name="TextBox 21"/>
          <p:cNvSpPr txBox="1"/>
          <p:nvPr/>
        </p:nvSpPr>
        <p:spPr>
          <a:xfrm>
            <a:off x="1475656" y="2067698"/>
            <a:ext cx="1368152" cy="387786"/>
          </a:xfrm>
          <a:prstGeom prst="rect"/>
          <a:solidFill>
            <a:schemeClr val="tx2"/>
          </a:solidFill>
        </p:spPr>
        <p:txBody>
          <a:bodyPr anchor="ctr" bIns="45714" lIns="91428" rIns="91428" rtlCol="0" tIns="45714" wrap="square">
            <a:spAutoFit/>
          </a:bodyPr>
          <a:p>
            <a:pPr>
              <a:lnSpc>
                <a:spcPct val="120000"/>
              </a:lnSpc>
            </a:pPr>
            <a:r>
              <a:rPr altLang="en-US" dirty="0" sz="1600" lang="zh-CN">
                <a:solidFill>
                  <a:srgbClr val="FFFF00"/>
                </a:solidFill>
                <a:latin typeface="微软雅黑" pitchFamily="34" charset="-122"/>
                <a:ea typeface="微软雅黑" panose="020B0503020204020204" pitchFamily="34" charset="-122"/>
              </a:rPr>
              <a:t>闭合性骨折</a:t>
            </a:r>
          </a:p>
        </p:txBody>
      </p:sp>
      <p:sp>
        <p:nvSpPr>
          <p:cNvPr id="1049036" name="TextBox 22"/>
          <p:cNvSpPr txBox="1"/>
          <p:nvPr/>
        </p:nvSpPr>
        <p:spPr>
          <a:xfrm>
            <a:off x="1475656" y="3003802"/>
            <a:ext cx="1368152" cy="387786"/>
          </a:xfrm>
          <a:prstGeom prst="rect"/>
          <a:solidFill>
            <a:schemeClr val="tx2"/>
          </a:solidFill>
        </p:spPr>
        <p:txBody>
          <a:bodyPr anchor="ctr" bIns="45714" lIns="91428" rIns="91428" rtlCol="0" tIns="45714" wrap="square">
            <a:spAutoFit/>
          </a:bodyPr>
          <a:p>
            <a:pPr>
              <a:lnSpc>
                <a:spcPct val="120000"/>
              </a:lnSpc>
            </a:pPr>
            <a:r>
              <a:rPr altLang="en-US" dirty="0" sz="1600" lang="zh-CN">
                <a:solidFill>
                  <a:srgbClr val="FFFF00"/>
                </a:solidFill>
                <a:latin typeface="微软雅黑" pitchFamily="34" charset="-122"/>
                <a:ea typeface="微软雅黑" panose="020B0503020204020204" pitchFamily="34" charset="-122"/>
              </a:rPr>
              <a:t>开放性骨折</a:t>
            </a:r>
          </a:p>
        </p:txBody>
      </p:sp>
      <p:sp>
        <p:nvSpPr>
          <p:cNvPr id="1049037" name="TextBox 23"/>
          <p:cNvSpPr txBox="1"/>
          <p:nvPr/>
        </p:nvSpPr>
        <p:spPr>
          <a:xfrm>
            <a:off x="3419872" y="1419622"/>
            <a:ext cx="3240360" cy="4358633"/>
          </a:xfrm>
          <a:prstGeom prst="rect"/>
          <a:noFill/>
          <a:ln>
            <a:noFill/>
          </a:ln>
        </p:spPr>
        <p:txBody>
          <a:bodyPr bIns="45717" lIns="91434" rIns="91434" rtlCol="0" tIns="45717" wrap="square">
            <a:spAutoFit/>
          </a:bodyPr>
          <a:p>
            <a:endParaRPr altLang="zh-CN" dirty="0" lang="en-US">
              <a:solidFill>
                <a:srgbClr val="002060"/>
              </a:solidFill>
            </a:endParaRPr>
          </a:p>
          <a:p>
            <a:r>
              <a:rPr altLang="en-US" b="1" dirty="0" sz="2800" lang="zh-CN">
                <a:solidFill>
                  <a:schemeClr val="tx2">
                    <a:lumMod val="60000"/>
                    <a:lumOff val="40000"/>
                  </a:schemeClr>
                </a:solidFill>
                <a:latin typeface="楷体" pitchFamily="49" charset="-122"/>
                <a:ea typeface="楷体" pitchFamily="49" charset="-122"/>
              </a:rPr>
              <a:t>判断骨折的依据</a:t>
            </a:r>
            <a:endParaRPr altLang="zh-CN" b="1" dirty="0" sz="2800" lang="en-US">
              <a:solidFill>
                <a:schemeClr val="tx2">
                  <a:lumMod val="60000"/>
                  <a:lumOff val="4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altLang="zh-CN" dirty="0" lang="en-US">
                <a:solidFill>
                  <a:srgbClr val="002060"/>
                </a:solidFill>
              </a:rPr>
              <a:t>    </a:t>
            </a:r>
            <a:r>
              <a:rPr altLang="en-US" dirty="0" 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疼痛、压痛、叩击痛</a:t>
            </a:r>
            <a:endParaRPr altLang="zh-CN" dirty="0"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altLang="zh-CN" dirty="0" lang="en-US">
                <a:solidFill>
                  <a:srgbClr val="002060"/>
                </a:solidFill>
              </a:rPr>
              <a:t>    </a:t>
            </a:r>
            <a:r>
              <a:rPr altLang="en-US" dirty="0" 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肿胀和皮下瘀血</a:t>
            </a:r>
            <a:endParaRPr altLang="zh-CN" dirty="0"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altLang="zh-CN" dirty="0" lang="en-US">
                <a:solidFill>
                  <a:srgbClr val="002060"/>
                </a:solidFill>
              </a:rPr>
              <a:t>    </a:t>
            </a:r>
            <a:r>
              <a:rPr altLang="en-US" dirty="0" 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畸形</a:t>
            </a:r>
            <a:endParaRPr altLang="zh-CN" dirty="0"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altLang="zh-CN" dirty="0" lang="en-US">
                <a:solidFill>
                  <a:srgbClr val="002060"/>
                </a:solidFill>
              </a:rPr>
              <a:t>    </a:t>
            </a:r>
            <a:r>
              <a:rPr altLang="en-US" dirty="0" 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功能障碍</a:t>
            </a:r>
            <a:endParaRPr altLang="zh-CN" dirty="0"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altLang="zh-CN" dirty="0" lang="en-US">
                <a:solidFill>
                  <a:srgbClr val="002060"/>
                </a:solidFill>
              </a:rPr>
              <a:t>    </a:t>
            </a:r>
            <a:r>
              <a:rPr altLang="en-US" dirty="0" 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假关节活动或骨摩擦音</a:t>
            </a:r>
            <a:endParaRPr altLang="zh-CN" dirty="0"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altLang="zh-CN" dirty="0" lang="en-US">
              <a:solidFill>
                <a:srgbClr val="002060"/>
              </a:solidFill>
            </a:endParaRPr>
          </a:p>
          <a:p>
            <a:endParaRPr altLang="zh-CN" dirty="0" lang="en-US">
              <a:solidFill>
                <a:srgbClr val="002060"/>
              </a:solidFill>
            </a:endParaRPr>
          </a:p>
          <a:p>
            <a:endParaRPr altLang="zh-CN" dirty="0" lang="en-US">
              <a:solidFill>
                <a:srgbClr val="002060"/>
              </a:solidFill>
            </a:endParaRPr>
          </a:p>
          <a:p>
            <a:endParaRPr altLang="en-US" dirty="0" lang="zh-CN">
              <a:solidFill>
                <a:srgbClr val="002060"/>
              </a:solidFill>
            </a:endParaRPr>
          </a:p>
        </p:txBody>
      </p:sp>
      <p:sp>
        <p:nvSpPr>
          <p:cNvPr id="1049038" name="右箭头 25"/>
          <p:cNvSpPr/>
          <p:nvPr/>
        </p:nvSpPr>
        <p:spPr>
          <a:xfrm>
            <a:off x="3419872" y="2211712"/>
            <a:ext cx="288032" cy="288032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7" lIns="91434" rIns="91434" rtlCol="0" tIns="45717"/>
          <a:p>
            <a:pPr algn="ctr"/>
            <a:endParaRPr altLang="en-US" lang="zh-CN"/>
          </a:p>
        </p:txBody>
      </p:sp>
      <p:sp>
        <p:nvSpPr>
          <p:cNvPr id="1049039" name="右箭头 26"/>
          <p:cNvSpPr/>
          <p:nvPr/>
        </p:nvSpPr>
        <p:spPr>
          <a:xfrm>
            <a:off x="3419872" y="2643759"/>
            <a:ext cx="288032" cy="288032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7" lIns="91434" rIns="91434" rtlCol="0" tIns="45717"/>
          <a:p>
            <a:pPr algn="ctr"/>
            <a:endParaRPr altLang="en-US" lang="zh-CN"/>
          </a:p>
        </p:txBody>
      </p:sp>
      <p:sp>
        <p:nvSpPr>
          <p:cNvPr id="1049040" name="右箭头 27"/>
          <p:cNvSpPr/>
          <p:nvPr/>
        </p:nvSpPr>
        <p:spPr>
          <a:xfrm>
            <a:off x="3419872" y="3075808"/>
            <a:ext cx="288032" cy="288032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7" lIns="91434" rIns="91434" rtlCol="0" tIns="45717"/>
          <a:p>
            <a:pPr algn="ctr"/>
            <a:endParaRPr altLang="en-US" lang="zh-CN"/>
          </a:p>
        </p:txBody>
      </p:sp>
      <p:sp>
        <p:nvSpPr>
          <p:cNvPr id="1049041" name="右箭头 28"/>
          <p:cNvSpPr/>
          <p:nvPr/>
        </p:nvSpPr>
        <p:spPr>
          <a:xfrm>
            <a:off x="3419872" y="3507855"/>
            <a:ext cx="288032" cy="288032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7" lIns="91434" rIns="91434" rtlCol="0" tIns="45717"/>
          <a:p>
            <a:pPr algn="ctr"/>
            <a:endParaRPr altLang="en-US" lang="zh-CN"/>
          </a:p>
        </p:txBody>
      </p:sp>
      <p:sp>
        <p:nvSpPr>
          <p:cNvPr id="1049042" name="右箭头 29"/>
          <p:cNvSpPr/>
          <p:nvPr/>
        </p:nvSpPr>
        <p:spPr>
          <a:xfrm>
            <a:off x="3419872" y="3867895"/>
            <a:ext cx="288032" cy="288032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7" lIns="91434" rIns="91434" rtlCol="0" tIns="45717"/>
          <a:p>
            <a:pPr algn="ctr"/>
            <a:endParaRPr altLang="en-US" lang="zh-CN"/>
          </a:p>
        </p:txBody>
      </p:sp>
    </p:spTree>
  </p:cSld>
  <p:clrMapOvr>
    <a:masterClrMapping/>
  </p:clrMapOvr>
  <p:transition spd="slow" advClick="0" advTm="0">
    <p:comb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7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9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1049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9"/>
                                        <p:tgtEl>
                                          <p:spTgt spid="1049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grpId="0" id="11" nodeType="after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750" id="13"/>
                                        <p:tgtEl>
                                          <p:spTgt spid="1049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750" fill="hold" id="14"/>
                                        <p:tgtEl>
                                          <p:spTgt spid="1049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5"/>
                                        <p:tgtEl>
                                          <p:spTgt spid="1049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450"/>
                            </p:stCondLst>
                            <p:childTnLst>
                              <p:par>
                                <p:cTn fill="hold" grpId="0" id="17" nodeType="after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750" id="19"/>
                                        <p:tgtEl>
                                          <p:spTgt spid="1049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750" fill="hold" id="20"/>
                                        <p:tgtEl>
                                          <p:spTgt spid="1049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21"/>
                                        <p:tgtEl>
                                          <p:spTgt spid="1049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31" grpId="0" animBg="1"/>
      <p:bldP spid="1049032" grpId="0"/>
      <p:bldP spid="10490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组合 15"/>
          <p:cNvGrpSpPr/>
          <p:nvPr/>
        </p:nvGrpSpPr>
        <p:grpSpPr>
          <a:xfrm>
            <a:off x="1025700" y="1338069"/>
            <a:ext cx="2816608" cy="2816608"/>
            <a:chOff x="5258944" y="977070"/>
            <a:chExt cx="5044439" cy="5044439"/>
          </a:xfrm>
          <a:noFill/>
        </p:grpSpPr>
        <p:sp>
          <p:nvSpPr>
            <p:cNvPr id="1049064" name="正五边形 16"/>
            <p:cNvSpPr/>
            <p:nvPr/>
          </p:nvSpPr>
          <p:spPr>
            <a:xfrm rot="2880000">
              <a:off x="5258944" y="1097176"/>
              <a:ext cx="5044439" cy="4804228"/>
            </a:xfrm>
            <a:prstGeom prst="pentagon"/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32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065" name="正五边形 17"/>
            <p:cNvSpPr/>
            <p:nvPr/>
          </p:nvSpPr>
          <p:spPr>
            <a:xfrm rot="1440000">
              <a:off x="5258944" y="1097176"/>
              <a:ext cx="5044439" cy="4804228"/>
            </a:xfrm>
            <a:prstGeom prst="pentagon"/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32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066" name="正五边形 18"/>
            <p:cNvSpPr/>
            <p:nvPr/>
          </p:nvSpPr>
          <p:spPr>
            <a:xfrm>
              <a:off x="5258944" y="1097176"/>
              <a:ext cx="5044439" cy="4804228"/>
            </a:xfrm>
            <a:prstGeom prst="pentagon"/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32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067" name="椭圆 19"/>
            <p:cNvSpPr>
              <a:spLocks noChangeAspect="1"/>
            </p:cNvSpPr>
            <p:nvPr/>
          </p:nvSpPr>
          <p:spPr>
            <a:xfrm>
              <a:off x="5639163" y="1617404"/>
              <a:ext cx="4284000" cy="4284000"/>
            </a:xfrm>
            <a:prstGeom prst="ellipse"/>
            <a:grp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32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316" name="组合 31"/>
          <p:cNvGrpSpPr/>
          <p:nvPr/>
        </p:nvGrpSpPr>
        <p:grpSpPr>
          <a:xfrm>
            <a:off x="5356761" y="1338069"/>
            <a:ext cx="2816608" cy="2816608"/>
            <a:chOff x="5258944" y="977070"/>
            <a:chExt cx="5044439" cy="5044439"/>
          </a:xfrm>
          <a:noFill/>
        </p:grpSpPr>
        <p:sp>
          <p:nvSpPr>
            <p:cNvPr id="1049068" name="正五边形 33"/>
            <p:cNvSpPr/>
            <p:nvPr/>
          </p:nvSpPr>
          <p:spPr>
            <a:xfrm rot="2880000">
              <a:off x="5258944" y="1097176"/>
              <a:ext cx="5044439" cy="4804228"/>
            </a:xfrm>
            <a:prstGeom prst="pentagon"/>
            <a:grp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32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069" name="正五边形 34"/>
            <p:cNvSpPr/>
            <p:nvPr/>
          </p:nvSpPr>
          <p:spPr>
            <a:xfrm rot="1440000">
              <a:off x="5258944" y="1097176"/>
              <a:ext cx="5044439" cy="4804228"/>
            </a:xfrm>
            <a:prstGeom prst="pentagon"/>
            <a:grp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32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070" name="正五边形 35"/>
            <p:cNvSpPr/>
            <p:nvPr/>
          </p:nvSpPr>
          <p:spPr>
            <a:xfrm>
              <a:off x="5258944" y="1097176"/>
              <a:ext cx="5044439" cy="4804228"/>
            </a:xfrm>
            <a:prstGeom prst="pentagon"/>
            <a:grp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32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  <p:sp>
          <p:nvSpPr>
            <p:cNvPr id="1049071" name="椭圆 36"/>
            <p:cNvSpPr>
              <a:spLocks noChangeAspect="1"/>
            </p:cNvSpPr>
            <p:nvPr/>
          </p:nvSpPr>
          <p:spPr>
            <a:xfrm>
              <a:off x="5639163" y="1617404"/>
              <a:ext cx="4284000" cy="4284000"/>
            </a:xfrm>
            <a:prstGeom prst="ellipse"/>
            <a:grp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685732"/>
              <a:endParaRPr altLang="en-US" dirty="0" sz="1400" lang="zh-CN">
                <a:solidFill>
                  <a:srgbClr val="FFFFFF"/>
                </a:solidFill>
              </a:endParaRPr>
            </a:p>
          </p:txBody>
        </p:sp>
      </p:grpSp>
      <p:sp>
        <p:nvSpPr>
          <p:cNvPr id="1049072" name="矩形 37"/>
          <p:cNvSpPr/>
          <p:nvPr/>
        </p:nvSpPr>
        <p:spPr>
          <a:xfrm>
            <a:off x="3777190" y="2447392"/>
            <a:ext cx="1644692" cy="563878"/>
          </a:xfrm>
          <a:prstGeom prst="rect"/>
        </p:spPr>
        <p:txBody>
          <a:bodyPr bIns="34289" lIns="68579" rIns="68579" tIns="34289" wrap="square">
            <a:spAutoFit/>
          </a:bodyPr>
          <a:p>
            <a:pPr algn="ctr" defTabSz="685732"/>
            <a:r>
              <a:rPr altLang="zh-CN" b="1" dirty="0" sz="3000" lang="en-US">
                <a:solidFill>
                  <a:srgbClr val="000000">
                    <a:lumMod val="75000"/>
                    <a:lumOff val="25000"/>
                  </a:srgbClr>
                </a:solidFill>
              </a:rPr>
              <a:t>VS</a:t>
            </a:r>
            <a:endParaRPr altLang="en-US" b="1" dirty="0" sz="3000" lang="zh-CN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049073" name="矩形 25"/>
          <p:cNvSpPr/>
          <p:nvPr/>
        </p:nvSpPr>
        <p:spPr>
          <a:xfrm>
            <a:off x="1895768" y="2248363"/>
            <a:ext cx="1000742" cy="360671"/>
          </a:xfrm>
          <a:prstGeom prst="rect"/>
        </p:spPr>
        <p:txBody>
          <a:bodyPr bIns="34286" lIns="68571" rIns="68571" tIns="34286" wrap="none">
            <a:spAutoFit/>
          </a:bodyPr>
          <a:p>
            <a:pPr algn="ctr" defTabSz="685732"/>
            <a:r>
              <a:rPr altLang="en-US" b="1" dirty="0" sz="1700" lang="zh-CN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</a:rPr>
              <a:t>固定目的</a:t>
            </a:r>
            <a:endParaRPr altLang="zh-CN" b="1" dirty="0" sz="1700" lang="en-US">
              <a:solidFill>
                <a:srgbClr val="000000">
                  <a:lumMod val="75000"/>
                  <a:lumOff val="25000"/>
                </a:srgbClr>
              </a:solidFill>
              <a:latin typeface="微软雅黑" pitchFamily="34" charset="-122"/>
            </a:endParaRPr>
          </a:p>
        </p:txBody>
      </p:sp>
      <p:sp>
        <p:nvSpPr>
          <p:cNvPr id="1049074" name="矩形 47"/>
          <p:cNvSpPr>
            <a:spLocks noChangeArrowheads="1"/>
          </p:cNvSpPr>
          <p:nvPr/>
        </p:nvSpPr>
        <p:spPr bwMode="auto">
          <a:xfrm>
            <a:off x="1527789" y="2726775"/>
            <a:ext cx="1746473" cy="729422"/>
          </a:xfrm>
          <a:prstGeom prst="rect"/>
          <a:noFill/>
          <a:ln>
            <a:noFill/>
          </a:ln>
        </p:spPr>
        <p:txBody>
          <a:bodyPr bIns="34286" lIns="68571" rIns="68571" tIns="34286"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indent="-285750" marL="7429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indent="-228600" marL="11430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indent="-228600" marL="16002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indent="-228600" marL="20574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685732"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dirty="0" sz="1100" lang="zh-CN">
                <a:solidFill>
                  <a:srgbClr val="000000">
                    <a:lumMod val="75000"/>
                    <a:lumOff val="25000"/>
                  </a:srgbClr>
                </a:solidFill>
                <a:sym typeface="微软雅黑" pitchFamily="34" charset="-122"/>
              </a:rPr>
              <a:t>避免增加损伤</a:t>
            </a:r>
            <a:endParaRPr altLang="zh-CN" dirty="0" sz="1100" lang="en-US">
              <a:solidFill>
                <a:srgbClr val="000000">
                  <a:lumMod val="75000"/>
                  <a:lumOff val="25000"/>
                </a:srgbClr>
              </a:solidFill>
              <a:sym typeface="微软雅黑" pitchFamily="34" charset="-122"/>
            </a:endParaRPr>
          </a:p>
          <a:p>
            <a:pPr algn="ctr" defTabSz="685732"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dirty="0" sz="1100" lang="zh-CN">
                <a:solidFill>
                  <a:srgbClr val="000000">
                    <a:lumMod val="75000"/>
                    <a:lumOff val="25000"/>
                  </a:srgbClr>
                </a:solidFill>
                <a:sym typeface="微软雅黑" pitchFamily="34" charset="-122"/>
              </a:rPr>
              <a:t>减轻痛苦</a:t>
            </a:r>
            <a:endParaRPr altLang="zh-CN" dirty="0" sz="1100" lang="en-US">
              <a:solidFill>
                <a:srgbClr val="000000">
                  <a:lumMod val="75000"/>
                  <a:lumOff val="25000"/>
                </a:srgbClr>
              </a:solidFill>
              <a:sym typeface="微软雅黑" pitchFamily="34" charset="-122"/>
            </a:endParaRPr>
          </a:p>
          <a:p>
            <a:pPr algn="ctr" defTabSz="685732"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dirty="0" sz="1100" lang="zh-CN">
                <a:solidFill>
                  <a:srgbClr val="000000">
                    <a:lumMod val="75000"/>
                    <a:lumOff val="25000"/>
                  </a:srgbClr>
                </a:solidFill>
                <a:sym typeface="微软雅黑" pitchFamily="34" charset="-122"/>
              </a:rPr>
              <a:t>便于搬运</a:t>
            </a:r>
          </a:p>
        </p:txBody>
      </p:sp>
      <p:sp>
        <p:nvSpPr>
          <p:cNvPr id="1049075" name="矩形 27"/>
          <p:cNvSpPr/>
          <p:nvPr/>
        </p:nvSpPr>
        <p:spPr>
          <a:xfrm>
            <a:off x="6223878" y="2248363"/>
            <a:ext cx="1000742" cy="360671"/>
          </a:xfrm>
          <a:prstGeom prst="rect"/>
        </p:spPr>
        <p:txBody>
          <a:bodyPr bIns="34286" lIns="68571" rIns="68571" tIns="34286" wrap="none">
            <a:spAutoFit/>
          </a:bodyPr>
          <a:p>
            <a:pPr algn="ctr" defTabSz="685732"/>
            <a:r>
              <a:rPr altLang="en-US" b="1" dirty="0" sz="1700" lang="zh-CN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</a:rPr>
              <a:t>固定材料</a:t>
            </a:r>
            <a:endParaRPr altLang="zh-CN" b="1" dirty="0" sz="1700" lang="en-US">
              <a:solidFill>
                <a:srgbClr val="000000">
                  <a:lumMod val="75000"/>
                  <a:lumOff val="25000"/>
                </a:srgbClr>
              </a:solidFill>
              <a:latin typeface="微软雅黑" pitchFamily="34" charset="-122"/>
            </a:endParaRPr>
          </a:p>
        </p:txBody>
      </p:sp>
      <p:sp>
        <p:nvSpPr>
          <p:cNvPr id="1049076" name="矩形 47"/>
          <p:cNvSpPr>
            <a:spLocks noChangeArrowheads="1"/>
          </p:cNvSpPr>
          <p:nvPr/>
        </p:nvSpPr>
        <p:spPr bwMode="auto">
          <a:xfrm>
            <a:off x="5855899" y="2726775"/>
            <a:ext cx="1746473" cy="729422"/>
          </a:xfrm>
          <a:prstGeom prst="rect"/>
          <a:noFill/>
          <a:ln>
            <a:noFill/>
          </a:ln>
        </p:spPr>
        <p:txBody>
          <a:bodyPr bIns="34286" lIns="68571" rIns="68571" tIns="34286"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indent="-285750" marL="7429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indent="-228600" marL="11430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indent="-228600" marL="16002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indent="-228600" marL="20574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685732"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dirty="0" sz="1100" lang="zh-CN">
                <a:solidFill>
                  <a:srgbClr val="000000">
                    <a:lumMod val="75000"/>
                    <a:lumOff val="25000"/>
                  </a:srgbClr>
                </a:solidFill>
                <a:sym typeface="微软雅黑" pitchFamily="34" charset="-122"/>
              </a:rPr>
              <a:t>现场急救，就地取材</a:t>
            </a:r>
            <a:endParaRPr altLang="zh-CN" dirty="0" sz="1100" lang="en-US">
              <a:solidFill>
                <a:srgbClr val="000000">
                  <a:lumMod val="75000"/>
                  <a:lumOff val="25000"/>
                </a:srgbClr>
              </a:solidFill>
              <a:sym typeface="微软雅黑" pitchFamily="34" charset="-122"/>
            </a:endParaRPr>
          </a:p>
          <a:p>
            <a:pPr algn="ctr" defTabSz="685732"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dirty="0" sz="1100" lang="zh-CN">
                <a:solidFill>
                  <a:srgbClr val="000000">
                    <a:lumMod val="75000"/>
                    <a:lumOff val="25000"/>
                  </a:srgbClr>
                </a:solidFill>
                <a:sym typeface="微软雅黑" pitchFamily="34" charset="-122"/>
              </a:rPr>
              <a:t>健肢固定伤肢</a:t>
            </a:r>
            <a:endParaRPr altLang="zh-CN" dirty="0" sz="1100" lang="en-US">
              <a:solidFill>
                <a:srgbClr val="000000">
                  <a:lumMod val="75000"/>
                  <a:lumOff val="25000"/>
                </a:srgbClr>
              </a:solidFill>
              <a:sym typeface="微软雅黑" pitchFamily="34" charset="-122"/>
            </a:endParaRPr>
          </a:p>
          <a:p>
            <a:pPr algn="ctr" defTabSz="685732">
              <a:lnSpc>
                <a:spcPct val="130000"/>
              </a:lnSpc>
              <a:spcBef>
                <a:spcPct val="0"/>
              </a:spcBef>
              <a:buNone/>
            </a:pPr>
            <a:endParaRPr altLang="en-US" dirty="0" sz="1100" lang="zh-CN">
              <a:solidFill>
                <a:srgbClr val="000000">
                  <a:lumMod val="75000"/>
                  <a:lumOff val="25000"/>
                </a:srgbClr>
              </a:solidFill>
              <a:sym typeface="微软雅黑" pitchFamily="34" charset="-122"/>
            </a:endParaRPr>
          </a:p>
        </p:txBody>
      </p:sp>
      <p:sp>
        <p:nvSpPr>
          <p:cNvPr id="1049077" name="矩形 3"/>
          <p:cNvSpPr>
            <a:spLocks noChangeArrowheads="1"/>
          </p:cNvSpPr>
          <p:nvPr/>
        </p:nvSpPr>
        <p:spPr bwMode="auto">
          <a:xfrm>
            <a:off x="929369" y="377439"/>
            <a:ext cx="2169142" cy="601971"/>
          </a:xfrm>
          <a:prstGeom prst="rect"/>
          <a:noFill/>
          <a:ln>
            <a:noFill/>
          </a:ln>
        </p:spPr>
        <p:txBody>
          <a:bodyPr bIns="34286" lIns="68571" rIns="68571" tIns="34286"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indent="-285750" marL="7429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indent="-228600" marL="11430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indent="-228600" marL="16002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indent="-228600" marL="20574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685732">
              <a:spcBef>
                <a:spcPct val="0"/>
              </a:spcBef>
              <a:buNone/>
            </a:pPr>
            <a:r>
              <a:rPr altLang="en-US" b="1" dirty="0" lang="zh-CN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骨折的固定</a:t>
            </a:r>
          </a:p>
        </p:txBody>
      </p:sp>
    </p:spTree>
  </p:cSld>
  <p:clrMapOvr>
    <a:masterClrMapping/>
  </p:clrMapOvr>
  <p:transition spd="slow" advTm="0">
    <p:rand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7"/>
                                        <p:tgtEl>
                                          <p:spTgt spid="1049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2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5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6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7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1049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1049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1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049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049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6" nodeType="afterEffect" presetClass="entr" presetID="2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dur="750" id="28"/>
                                        <p:tgtEl>
                                          <p:spTgt spid="104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9" nodeType="withEffect" presetClass="entr" presetID="2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dur="750" id="31"/>
                                        <p:tgtEl>
                                          <p:spTgt spid="1049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5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34"/>
                                        <p:tgtEl>
                                          <p:spTgt spid="1049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5"/>
                                        <p:tgtEl>
                                          <p:spTgt spid="1049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36"/>
                                        <p:tgtEl>
                                          <p:spTgt spid="1049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7" nodeType="withEffect" presetClass="emph" presetID="8" presetSubtype="0">
                                  <p:stCondLst>
                                    <p:cond delay="1250"/>
                                  </p:stCondLst>
                                  <p:childTnLst>
                                    <p:animRot by="21600000">
                                      <p:cBhvr>
                                        <p:cTn dur="2000" fill="hold" id="38"/>
                                        <p:tgtEl>
                                          <p:spTgt spid="3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id="39" nodeType="withEffect" presetClass="emph" presetID="8" presetSubtype="0">
                                  <p:stCondLst>
                                    <p:cond delay="1250"/>
                                  </p:stCondLst>
                                  <p:childTnLst>
                                    <p:animRot by="21600000">
                                      <p:cBhvr>
                                        <p:cTn dur="2000" fill="hold" id="4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72" grpId="0"/>
      <p:bldP spid="1049073" grpId="0"/>
      <p:bldP spid="1049074" grpId="0"/>
      <p:bldP spid="1049075" grpId="0"/>
      <p:bldP spid="1049076" grpId="0"/>
      <p:bldP spid="104907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1" name="矩形 11"/>
          <p:cNvSpPr/>
          <p:nvPr/>
        </p:nvSpPr>
        <p:spPr>
          <a:xfrm>
            <a:off x="0" y="0"/>
            <a:ext cx="4283968" cy="627534"/>
          </a:xfrm>
          <a:prstGeom prst="rect"/>
          <a:solidFill>
            <a:schemeClr val="accent2"/>
          </a:solidFill>
          <a:ln>
            <a:noFill/>
          </a:ln>
          <a:effectLst/>
          <a:scene3d>
            <a:camera prst="orthographicFront"/>
            <a:lightRig dir="t" rig="threeP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4" lIns="91428" rIns="91428" rtlCol="0" tIns="45714"/>
          <a:p>
            <a:pPr algn="ctr"/>
            <a:r>
              <a:rPr altLang="en-US" b="1" dirty="0" sz="3600" lang="zh-CN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固定的骨折的原则</a:t>
            </a:r>
          </a:p>
        </p:txBody>
      </p:sp>
      <p:sp>
        <p:nvSpPr>
          <p:cNvPr id="1049082" name="TextBox 15"/>
          <p:cNvSpPr txBox="1"/>
          <p:nvPr/>
        </p:nvSpPr>
        <p:spPr>
          <a:xfrm>
            <a:off x="539552" y="943960"/>
            <a:ext cx="7704856" cy="1361427"/>
          </a:xfrm>
          <a:prstGeom prst="rect"/>
          <a:noFill/>
        </p:spPr>
        <p:txBody>
          <a:bodyPr anchor="ctr" bIns="45714" lIns="91428" rIns="91428" rtlCol="0" tIns="45714" wrap="square">
            <a:spAutoFit/>
          </a:bodyPr>
          <a:p>
            <a:pPr>
              <a:lnSpc>
                <a:spcPct val="120000"/>
              </a:lnSpc>
            </a:pPr>
            <a:r>
              <a:rPr altLang="zh-CN" dirty="0" sz="1600" lang="en-US">
                <a:solidFill>
                  <a:sysClr lastClr="000000" val="windowText"/>
                </a:solidFill>
                <a:latin typeface="微软雅黑" pitchFamily="34" charset="-122"/>
                <a:ea typeface="微软雅黑" panose="020B0503020204020204" pitchFamily="34" charset="-122"/>
              </a:rPr>
              <a:t>1</a:t>
            </a:r>
            <a:r>
              <a:rPr altLang="en-US" dirty="0" sz="1600" lang="zh-CN">
                <a:solidFill>
                  <a:sysClr lastClr="000000" val="windowText"/>
                </a:solidFill>
                <a:latin typeface="微软雅黑" pitchFamily="34" charset="-122"/>
                <a:ea typeface="微软雅黑" panose="020B0503020204020204" pitchFamily="34" charset="-122"/>
              </a:rPr>
              <a:t>、有伤口应先止血包扎再固定，发生休克时应先救助休克。</a:t>
            </a:r>
            <a:endParaRPr altLang="zh-CN" dirty="0" sz="1600" lang="en-US">
              <a:solidFill>
                <a:sysClr lastClr="000000" val="windowText"/>
              </a:solidFill>
              <a:latin typeface="微软雅黑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altLang="zh-CN" dirty="0" sz="1600" lang="en-US">
                <a:solidFill>
                  <a:sysClr lastClr="000000" val="windowText"/>
                </a:solidFill>
                <a:latin typeface="微软雅黑" pitchFamily="34" charset="-122"/>
                <a:ea typeface="微软雅黑" panose="020B0503020204020204" pitchFamily="34" charset="-122"/>
              </a:rPr>
              <a:t>2</a:t>
            </a:r>
            <a:r>
              <a:rPr altLang="en-US" dirty="0" sz="1600" lang="zh-CN">
                <a:solidFill>
                  <a:sysClr lastClr="000000" val="windowText"/>
                </a:solidFill>
                <a:latin typeface="微软雅黑" pitchFamily="34" charset="-122"/>
                <a:ea typeface="微软雅黑" panose="020B0503020204020204" pitchFamily="34" charset="-122"/>
              </a:rPr>
              <a:t>、开放性骨折不可将刺出皮肤的骨端送回创口固定，以防感染。</a:t>
            </a:r>
            <a:endParaRPr altLang="zh-CN" dirty="0" sz="1600" lang="en-US">
              <a:solidFill>
                <a:sysClr lastClr="000000" val="windowText"/>
              </a:solidFill>
              <a:latin typeface="微软雅黑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altLang="zh-CN" dirty="0" sz="1600" lang="en-US">
                <a:solidFill>
                  <a:sysClr lastClr="000000" val="windowText"/>
                </a:solidFill>
                <a:latin typeface="微软雅黑" pitchFamily="34" charset="-122"/>
                <a:ea typeface="微软雅黑" panose="020B0503020204020204" pitchFamily="34" charset="-122"/>
              </a:rPr>
              <a:t>3</a:t>
            </a:r>
            <a:r>
              <a:rPr altLang="en-US" dirty="0" sz="1600" lang="zh-CN">
                <a:solidFill>
                  <a:sysClr lastClr="000000" val="windowText"/>
                </a:solidFill>
                <a:latin typeface="微软雅黑" pitchFamily="34" charset="-122"/>
                <a:ea typeface="微软雅黑" panose="020B0503020204020204" pitchFamily="34" charset="-122"/>
              </a:rPr>
              <a:t>、要选择合适长度的固定器材，在有骨突及凹陷部位要垫东西，保护皮肤。</a:t>
            </a:r>
            <a:endParaRPr altLang="zh-CN" dirty="0" sz="1600" lang="en-US">
              <a:solidFill>
                <a:sysClr lastClr="000000" val="windowText"/>
              </a:solidFill>
              <a:latin typeface="微软雅黑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altLang="zh-CN" dirty="0" sz="1600" lang="en-US">
                <a:solidFill>
                  <a:sysClr lastClr="000000" val="windowText"/>
                </a:solidFill>
                <a:latin typeface="微软雅黑" pitchFamily="34" charset="-122"/>
                <a:ea typeface="微软雅黑" panose="020B0503020204020204" pitchFamily="34" charset="-122"/>
              </a:rPr>
              <a:t>4</a:t>
            </a:r>
            <a:r>
              <a:rPr altLang="en-US" dirty="0" sz="1600" lang="zh-CN">
                <a:solidFill>
                  <a:sysClr lastClr="000000" val="windowText"/>
                </a:solidFill>
                <a:latin typeface="微软雅黑" pitchFamily="34" charset="-122"/>
                <a:ea typeface="微软雅黑" panose="020B0503020204020204" pitchFamily="34" charset="-122"/>
              </a:rPr>
              <a:t>、固定松紧要适度，固定完成后，要检查末端血液循环情况，避免出现坏死。</a:t>
            </a:r>
          </a:p>
        </p:txBody>
      </p:sp>
      <p:pic>
        <p:nvPicPr>
          <p:cNvPr id="2097222" name="Picture 5" descr="u=1247330920,2666291105&amp;fm=52&amp;gp=0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539552" y="2355726"/>
            <a:ext cx="1873250" cy="2106612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223" name="Picture 7" descr="u=1211547815,184979444&amp;fm=52&amp;gp=0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 bwMode="auto">
          <a:xfrm>
            <a:off x="2915816" y="2499742"/>
            <a:ext cx="2095500" cy="1800200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224" name="Picture 2" descr="C:\Users\Administrator\Desktop\t018c33e8db575200cf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 cstate="print"/>
          <a:srcRect/>
          <a:stretch>
            <a:fillRect/>
          </a:stretch>
        </p:blipFill>
        <p:spPr bwMode="auto">
          <a:xfrm>
            <a:off x="5364098" y="2499744"/>
            <a:ext cx="2496277" cy="1872208"/>
          </a:xfrm>
          <a:prstGeom prst="rect"/>
          <a:noFill/>
        </p:spPr>
      </p:pic>
    </p:spTree>
  </p:cSld>
  <p:clrMapOvr>
    <a:masterClrMapping/>
  </p:clrMapOvr>
  <p:transition spd="slow" advClick="0" advTm="0">
    <p:comb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7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90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1049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9"/>
                                        <p:tgtEl>
                                          <p:spTgt spid="1049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grpId="0" id="11" nodeType="after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750" id="13"/>
                                        <p:tgtEl>
                                          <p:spTgt spid="1049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750" fill="hold" id="14"/>
                                        <p:tgtEl>
                                          <p:spTgt spid="1049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5"/>
                                        <p:tgtEl>
                                          <p:spTgt spid="1049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81" grpId="0" animBg="1"/>
      <p:bldP spid="104908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2" name="Text Box 3"/>
          <p:cNvSpPr txBox="1">
            <a:spLocks noChangeArrowheads="1"/>
          </p:cNvSpPr>
          <p:nvPr/>
        </p:nvSpPr>
        <p:spPr bwMode="auto">
          <a:xfrm>
            <a:off x="5029200" y="514351"/>
            <a:ext cx="3352800" cy="4739640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p>
            <a:pPr algn="just" defTabSz="914400" fontAlgn="base">
              <a:spcBef>
                <a:spcPct val="0"/>
              </a:spcBef>
              <a:spcAft>
                <a:spcPct val="0"/>
              </a:spcAft>
            </a:pPr>
            <a:r>
              <a:rPr altLang="en-US" b="1" dirty="0" sz="2800" kumimoji="1" lang="zh-CN">
                <a:solidFill>
                  <a:srgbClr val="FFFFCC"/>
                </a:solidFill>
              </a:rPr>
              <a:t>方法</a:t>
            </a:r>
            <a:r>
              <a:rPr altLang="en-US" dirty="0" sz="2800" kumimoji="1" lang="zh-CN">
                <a:solidFill>
                  <a:srgbClr val="FFFFCC"/>
                </a:solidFill>
              </a:rPr>
              <a:t>：患者手臂呈屈肘状，用两块夹板固定，一块放于上臂内侧，另一块放在外侧，用绷带固定。如只有一块夹板，则夹板放在外侧加以固定，用三角巾悬吊伤肢。</a:t>
            </a:r>
            <a:endParaRPr altLang="en-US" dirty="0" sz="2800" kumimoji="1" lang="zh-CN">
              <a:solidFill>
                <a:srgbClr val="FFFFCC"/>
              </a:solidFill>
              <a:latin typeface="Arial Unicode MS" pitchFamily="34" charset="-122"/>
              <a:ea typeface="Arial Unicode MS" pitchFamily="34" charset="-12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altLang="en-US" dirty="0" sz="3200" kumimoji="1" lang="zh-CN">
              <a:solidFill>
                <a:srgbClr val="FFFFCC"/>
              </a:solidFill>
              <a:latin typeface="Tahoma" pitchFamily="34" charset="0"/>
            </a:endParaRPr>
          </a:p>
        </p:txBody>
      </p:sp>
      <p:sp>
        <p:nvSpPr>
          <p:cNvPr id="1049103" name="Text Box 4"/>
          <p:cNvSpPr txBox="1">
            <a:spLocks noChangeArrowheads="1"/>
          </p:cNvSpPr>
          <p:nvPr/>
        </p:nvSpPr>
        <p:spPr bwMode="auto">
          <a:xfrm>
            <a:off x="1219211" y="4343409"/>
            <a:ext cx="2911475" cy="624839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altLang="en-US" sz="3200" kumimoji="1" lang="zh-CN">
                <a:solidFill>
                  <a:srgbClr val="FFFFCC"/>
                </a:solidFill>
              </a:rPr>
              <a:t>肱骨骨折固定</a:t>
            </a:r>
          </a:p>
        </p:txBody>
      </p:sp>
      <p:pic>
        <p:nvPicPr>
          <p:cNvPr id="209724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764550" y="109462"/>
            <a:ext cx="3807450" cy="4233946"/>
          </a:xfrm>
          <a:prstGeom prst="rect"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4" name="Text Box 3"/>
          <p:cNvSpPr txBox="1">
            <a:spLocks noChangeArrowheads="1"/>
          </p:cNvSpPr>
          <p:nvPr/>
        </p:nvSpPr>
        <p:spPr bwMode="auto">
          <a:xfrm>
            <a:off x="4937140" y="758429"/>
            <a:ext cx="3825875" cy="396240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p>
            <a:endParaRPr altLang="en-US" lang="zh-CN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1049105" name="Text Box 4"/>
          <p:cNvSpPr txBox="1">
            <a:spLocks noChangeArrowheads="1"/>
          </p:cNvSpPr>
          <p:nvPr/>
        </p:nvSpPr>
        <p:spPr bwMode="auto">
          <a:xfrm flipV="1">
            <a:off x="395536" y="4227941"/>
            <a:ext cx="3810000" cy="701040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rot="10800000">
            <a:spAutoFit/>
          </a:bodyPr>
          <a:p>
            <a:r>
              <a:rPr altLang="en-US" dirty="0" sz="3600" lang="zh-CN">
                <a:solidFill>
                  <a:schemeClr val="tx1"/>
                </a:solidFill>
                <a:latin typeface="Tahoma" pitchFamily="34" charset="0"/>
              </a:rPr>
              <a:t>前臂骨骨折固定</a:t>
            </a:r>
          </a:p>
        </p:txBody>
      </p:sp>
      <p:sp>
        <p:nvSpPr>
          <p:cNvPr id="1049106" name="Text Box 5"/>
          <p:cNvSpPr txBox="1">
            <a:spLocks noChangeArrowheads="1"/>
          </p:cNvSpPr>
          <p:nvPr/>
        </p:nvSpPr>
        <p:spPr bwMode="auto">
          <a:xfrm>
            <a:off x="5394326" y="301229"/>
            <a:ext cx="3140075" cy="396240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p>
            <a:endParaRPr altLang="en-US" lang="zh-CN"/>
          </a:p>
        </p:txBody>
      </p:sp>
      <p:sp>
        <p:nvSpPr>
          <p:cNvPr id="1049107" name="Text Box 6"/>
          <p:cNvSpPr txBox="1">
            <a:spLocks noChangeArrowheads="1"/>
          </p:cNvSpPr>
          <p:nvPr/>
        </p:nvSpPr>
        <p:spPr bwMode="auto">
          <a:xfrm>
            <a:off x="4953000" y="529836"/>
            <a:ext cx="3810000" cy="2834640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p>
            <a:r>
              <a:rPr altLang="en-US" dirty="0" sz="2800" lang="zh-CN">
                <a:solidFill>
                  <a:schemeClr val="tx1"/>
                </a:solidFill>
                <a:latin typeface="Tahoma" pitchFamily="34" charset="0"/>
              </a:rPr>
              <a:t>用2块有垫夹板放在前臂的掌侧和背侧，前臂处于中立位，屈肘90度，拇指朝上，有3-4条宽带缚扎夹板，再用小悬臂带把前臂挂在胸前</a:t>
            </a:r>
          </a:p>
        </p:txBody>
      </p:sp>
      <p:pic>
        <p:nvPicPr>
          <p:cNvPr id="209724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689837" y="301229"/>
            <a:ext cx="3221399" cy="3936838"/>
          </a:xfrm>
          <a:prstGeom prst="rect"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7" name="Picture 2" descr="10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228600" y="523876"/>
            <a:ext cx="8534400" cy="2463404"/>
          </a:xfrm>
          <a:prstGeom prst="rect"/>
          <a:noFill/>
        </p:spPr>
      </p:pic>
      <p:sp>
        <p:nvSpPr>
          <p:cNvPr id="1049124" name="Text Box 4"/>
          <p:cNvSpPr txBox="1">
            <a:spLocks noChangeArrowheads="1"/>
          </p:cNvSpPr>
          <p:nvPr/>
        </p:nvSpPr>
        <p:spPr bwMode="auto">
          <a:xfrm>
            <a:off x="838200" y="3257550"/>
            <a:ext cx="7543800" cy="2021840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altLang="en-US" dirty="0" sz="3600" kumimoji="1" lang="zh-CN">
                <a:solidFill>
                  <a:srgbClr val="FFFFCC"/>
                </a:solidFill>
                <a:latin typeface="Tahoma" pitchFamily="34" charset="0"/>
              </a:rPr>
              <a:t>                  </a:t>
            </a:r>
            <a:r>
              <a:rPr altLang="en-US" dirty="0" sz="2800" kumimoji="1" lang="zh-CN">
                <a:solidFill>
                  <a:srgbClr val="FFFFCC"/>
                </a:solidFill>
                <a:latin typeface="Tahoma" pitchFamily="34" charset="0"/>
              </a:rPr>
              <a:t>小腿骨折固定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altLang="en-US" dirty="0" sz="3200" kumimoji="1" lang="zh-CN">
                <a:solidFill>
                  <a:srgbClr val="FFFFCC"/>
                </a:solidFill>
                <a:latin typeface="Tahoma" pitchFamily="34" charset="0"/>
              </a:rPr>
              <a:t>     </a:t>
            </a:r>
            <a:r>
              <a:rPr altLang="en-US" dirty="0" sz="2400" kumimoji="1" lang="zh-CN">
                <a:solidFill>
                  <a:srgbClr val="FFFFCC"/>
                </a:solidFill>
                <a:latin typeface="Tahoma" pitchFamily="34" charset="0"/>
              </a:rPr>
              <a:t>用2块有垫夹板放在小腿两侧，夹板上至大腿中部，下至足部，另用4-5条宽带分别在膝上、膝下及踝部缚扎固定。如果没有夹板，则固定在健肢上。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162" name="图片 10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/>
          </p:spPr>
        </p:pic>
        <p:pic>
          <p:nvPicPr>
            <p:cNvPr id="2097163" name="图片 12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438497" y="4003313"/>
              <a:ext cx="4637559" cy="1061401"/>
            </a:xfrm>
            <a:prstGeom prst="rect"/>
          </p:spPr>
        </p:pic>
      </p:grpSp>
      <p:grpSp>
        <p:nvGrpSpPr>
          <p:cNvPr id="97" name="组合 26"/>
          <p:cNvGrpSpPr/>
          <p:nvPr/>
        </p:nvGrpSpPr>
        <p:grpSpPr>
          <a:xfrm>
            <a:off x="1835696" y="123500"/>
            <a:ext cx="6336704" cy="834998"/>
            <a:chOff x="1928333" y="1210743"/>
            <a:chExt cx="4123616" cy="428219"/>
          </a:xfrm>
          <a:solidFill>
            <a:srgbClr val="FFC000"/>
          </a:solidFill>
        </p:grpSpPr>
        <p:sp>
          <p:nvSpPr>
            <p:cNvPr id="1048614" name="圆角矩形 27"/>
            <p:cNvSpPr/>
            <p:nvPr/>
          </p:nvSpPr>
          <p:spPr>
            <a:xfrm>
              <a:off x="1928333" y="1210743"/>
              <a:ext cx="4123616" cy="41262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 rtlCol="0"/>
            <a:p>
              <a:pPr algn="ctr"/>
              <a:endParaRPr altLang="en-US" b="1" dirty="0" sz="2000" kern="0" lang="zh-CN">
                <a:solidFill>
                  <a:srgbClr val="FFFFFF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15" name="矩形 28"/>
            <p:cNvSpPr/>
            <p:nvPr/>
          </p:nvSpPr>
          <p:spPr>
            <a:xfrm>
              <a:off x="2578406" y="1279442"/>
              <a:ext cx="1904150" cy="359520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p>
              <a:r>
                <a:rPr altLang="en-US" b="1" dirty="0" sz="3600" kern="0" 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运  动  损  伤</a:t>
              </a:r>
            </a:p>
          </p:txBody>
        </p:sp>
      </p:grpSp>
      <p:sp>
        <p:nvSpPr>
          <p:cNvPr id="1048616" name="圆角矩形 10"/>
          <p:cNvSpPr/>
          <p:nvPr/>
        </p:nvSpPr>
        <p:spPr>
          <a:xfrm>
            <a:off x="0" y="0"/>
            <a:ext cx="1801272" cy="977304"/>
          </a:xfrm>
          <a:custGeom>
            <a:avLst/>
            <a:ahLst/>
            <a:rect l="l" t="t" r="r" b="b"/>
            <a:pathLst>
              <a:path w="760508" h="412624">
                <a:moveTo>
                  <a:pt x="68772" y="0"/>
                </a:moveTo>
                <a:lnTo>
                  <a:pt x="322746" y="0"/>
                </a:lnTo>
                <a:lnTo>
                  <a:pt x="397990" y="0"/>
                </a:lnTo>
                <a:lnTo>
                  <a:pt x="554196" y="0"/>
                </a:lnTo>
                <a:lnTo>
                  <a:pt x="760508" y="206312"/>
                </a:lnTo>
                <a:lnTo>
                  <a:pt x="554196" y="412624"/>
                </a:lnTo>
                <a:lnTo>
                  <a:pt x="397990" y="412624"/>
                </a:lnTo>
                <a:lnTo>
                  <a:pt x="322746" y="412624"/>
                </a:lnTo>
                <a:lnTo>
                  <a:pt x="68772" y="412624"/>
                </a:lnTo>
                <a:cubicBezTo>
                  <a:pt x="30790" y="412624"/>
                  <a:pt x="0" y="381834"/>
                  <a:pt x="0" y="343852"/>
                </a:cubicBezTo>
                <a:lnTo>
                  <a:pt x="0" y="68772"/>
                </a:lnTo>
                <a:cubicBezTo>
                  <a:pt x="0" y="30790"/>
                  <a:pt x="30790" y="0"/>
                  <a:pt x="68772" y="0"/>
                </a:cubicBezTo>
                <a:close/>
              </a:path>
            </a:pathLst>
          </a:custGeom>
          <a:solidFill>
            <a:srgbClr val="0070BC"/>
          </a:solidFill>
          <a:ln w="25400" cap="flat" cmpd="sng" algn="ctr">
            <a:noFill/>
            <a:prstDash val="solid"/>
          </a:ln>
          <a:effectLst>
            <a:outerShdw algn="l" blurRad="50800" dist="38100" rotWithShape="0">
              <a:prstClr val="black">
                <a:alpha val="40000"/>
              </a:prstClr>
            </a:outerShdw>
          </a:effectLst>
        </p:spPr>
        <p:txBody>
          <a:bodyPr anchor="ctr" bIns="45714" lIns="91428" rIns="91428" rtlCol="0" tIns="45714"/>
          <a:p>
            <a:pPr algn="ctr"/>
            <a:r>
              <a:rPr altLang="zh-CN" b="1" dirty="0" sz="4000" kern="0"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altLang="en-US" b="1" dirty="0" sz="4000" kern="0" 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7" name="Rectangle 5"/>
          <p:cNvSpPr>
            <a:spLocks noChangeArrowheads="1"/>
          </p:cNvSpPr>
          <p:nvPr/>
        </p:nvSpPr>
        <p:spPr bwMode="auto">
          <a:xfrm>
            <a:off x="827584" y="1059582"/>
            <a:ext cx="7162800" cy="2736304"/>
          </a:xfrm>
          <a:prstGeom prst="rect"/>
          <a:noFill/>
          <a:ln w="9525">
            <a:solidFill>
              <a:srgbClr val="0033CC"/>
            </a:solidFill>
            <a:miter lim="800000"/>
            <a:headEnd/>
            <a:tailEnd/>
          </a:ln>
        </p:spPr>
        <p:txBody>
          <a:bodyPr bIns="45714" lIns="91428" rIns="91428" tIns="45714"/>
          <a:p>
            <a:pPr indent="-342848" marL="342848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altLang="en-US" dirty="0" sz="2800" lang="zh-CN">
                <a:solidFill>
                  <a:srgbClr val="0033CC"/>
                </a:solidFill>
              </a:rPr>
              <a:t>运动损伤是指在运动过程中所发生的各种损伤。它是运动医学的重要组成部分。在</a:t>
            </a:r>
            <a:r>
              <a:rPr altLang="en-US" dirty="0" sz="2800" kumimoji="1" lang="zh-CN">
                <a:solidFill>
                  <a:srgbClr val="0033CC"/>
                </a:solidFill>
              </a:rPr>
              <a:t>体育运动中，不管任何原因造成的损伤都称为运动损伤。</a:t>
            </a:r>
            <a:endParaRPr altLang="en-US" dirty="0" sz="2800" kumimoji="1" lang="zh-CN">
              <a:solidFill>
                <a:srgbClr val="0033CC"/>
              </a:solidFill>
              <a:ea typeface="ˎ̥"/>
              <a:cs typeface="ˎ̥"/>
            </a:endParaRPr>
          </a:p>
          <a:p>
            <a:pPr indent="-342848" marL="342848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</a:pPr>
            <a:r>
              <a:rPr altLang="en-US" dirty="0" sz="2800" lang="zh-CN">
                <a:solidFill>
                  <a:srgbClr val="0033CC"/>
                </a:solidFill>
              </a:rPr>
              <a:t>其主要任务是研究、探讨运动损伤的原因、急救处理、治疗、康复和预防方案等。</a:t>
            </a:r>
            <a:endParaRPr altLang="en-US" dirty="0" sz="2800" kumimoji="1" lang="zh-CN">
              <a:solidFill>
                <a:srgbClr val="0033CC"/>
              </a:solidFill>
              <a:ea typeface="ˎ̥"/>
              <a:cs typeface="ˎ̥"/>
            </a:endParaRPr>
          </a:p>
          <a:p>
            <a:pPr indent="-342848" marL="342848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endParaRPr altLang="zh-CN" dirty="0" sz="2800" kumimoji="1" lang="en-US">
              <a:solidFill>
                <a:srgbClr val="0033CC"/>
              </a:solidFill>
            </a:endParaRPr>
          </a:p>
        </p:txBody>
      </p:sp>
    </p:spTree>
  </p:cSld>
  <p:clrMapOvr>
    <a:masterClrMapping/>
  </p:clrMapOvr>
  <p:transition advClick="0" advTm="0">
    <p:comb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9" nodeType="withEffect" presetClass="entr" presetID="2" presetSubtype="2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2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8" name="Picture 2" descr="7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228600" y="742950"/>
            <a:ext cx="8915400" cy="1771650"/>
          </a:xfrm>
          <a:prstGeom prst="rect"/>
          <a:noFill/>
        </p:spPr>
      </p:pic>
      <p:sp>
        <p:nvSpPr>
          <p:cNvPr id="1049141" name="Text Box 3"/>
          <p:cNvSpPr txBox="1">
            <a:spLocks noChangeArrowheads="1"/>
          </p:cNvSpPr>
          <p:nvPr/>
        </p:nvSpPr>
        <p:spPr bwMode="auto">
          <a:xfrm>
            <a:off x="457200" y="2787774"/>
            <a:ext cx="8229600" cy="2072640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altLang="en-US" dirty="0" sz="3600" kumimoji="1" lang="zh-CN">
                <a:solidFill>
                  <a:srgbClr val="FFFFCC"/>
                </a:solidFill>
                <a:latin typeface="Tahoma" pitchFamily="34" charset="0"/>
              </a:rPr>
              <a:t>.     </a:t>
            </a:r>
            <a:r>
              <a:rPr altLang="en-US" b="1" dirty="0" sz="2800" kumimoji="1" lang="zh-CN">
                <a:solidFill>
                  <a:srgbClr val="FFFFCC"/>
                </a:solidFill>
              </a:rPr>
              <a:t>大腿骨折固定法</a:t>
            </a:r>
            <a:r>
              <a:rPr altLang="en-US" dirty="0" sz="2800" kumimoji="1" lang="zh-CN">
                <a:solidFill>
                  <a:srgbClr val="FFFFCC"/>
                </a:solidFill>
              </a:rPr>
              <a:t>：将伤腿拉直，两块夹板放于大腿内、外侧；内侧夹板长至大腿根部，下达足跟；外侧夹板自腋下达足部。最后布带结扎打结与外侧固定。</a:t>
            </a:r>
            <a:endParaRPr altLang="en-US" dirty="0" sz="2400" kumimoji="1" lang="zh-CN">
              <a:solidFill>
                <a:srgbClr val="FFFFCC"/>
              </a:solidFill>
              <a:latin typeface="Tahoma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组合 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229" name="图片 10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/>
          </p:spPr>
        </p:pic>
        <p:pic>
          <p:nvPicPr>
            <p:cNvPr id="2097230" name="图片 12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438497" y="4003313"/>
              <a:ext cx="4637559" cy="1061401"/>
            </a:xfrm>
            <a:prstGeom prst="rect"/>
          </p:spPr>
        </p:pic>
      </p:grpSp>
      <p:sp>
        <p:nvSpPr>
          <p:cNvPr id="1049155" name="圆角矩形 15"/>
          <p:cNvSpPr/>
          <p:nvPr/>
        </p:nvSpPr>
        <p:spPr bwMode="auto">
          <a:xfrm>
            <a:off x="0" y="0"/>
            <a:ext cx="4248472" cy="792088"/>
          </a:xfrm>
          <a:prstGeom prst="roundRect"/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anchor="t" anchorCtr="0" bIns="45720" compatLnSpc="1" lIns="91440" numCol="1" rIns="91440" rtlCol="0" tIns="45720" vert="horz" wrap="none">
            <a:prstTxWarp prst="textNoShape"/>
          </a:bodyPr>
          <a:p>
            <a:pPr algn="l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en-US" baseline="0" b="0" cap="none" dirty="0" sz="3200" i="0" kumimoji="1" lang="zh-CN" normalizeH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宋体" pitchFamily="2" charset="-122"/>
              </a:rPr>
              <a:t>踝关节扭伤的急救处理</a:t>
            </a:r>
          </a:p>
        </p:txBody>
      </p:sp>
      <p:pic>
        <p:nvPicPr>
          <p:cNvPr id="2097231" name="Picture 2051" descr="p60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 cstate="print"/>
          <a:srcRect/>
          <a:stretch>
            <a:fillRect/>
          </a:stretch>
        </p:blipFill>
        <p:spPr bwMode="auto">
          <a:xfrm>
            <a:off x="6469261" y="1635646"/>
            <a:ext cx="2674739" cy="3507854"/>
          </a:xfrm>
          <a:prstGeom prst="rect"/>
          <a:noFill/>
        </p:spPr>
      </p:pic>
      <p:pic>
        <p:nvPicPr>
          <p:cNvPr id="2097232" name="Picture 3" descr="14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4" cstate="print"/>
          <a:srcRect/>
          <a:stretch>
            <a:fillRect/>
          </a:stretch>
        </p:blipFill>
        <p:spPr bwMode="auto">
          <a:xfrm>
            <a:off x="0" y="1851670"/>
            <a:ext cx="6444208" cy="2715766"/>
          </a:xfrm>
          <a:prstGeom prst="rect"/>
          <a:noFill/>
        </p:spPr>
      </p:pic>
      <p:sp>
        <p:nvSpPr>
          <p:cNvPr id="1049156" name="TextBox 18"/>
          <p:cNvSpPr txBox="1"/>
          <p:nvPr/>
        </p:nvSpPr>
        <p:spPr>
          <a:xfrm>
            <a:off x="179512" y="915566"/>
            <a:ext cx="6048672" cy="1005839"/>
          </a:xfrm>
          <a:prstGeom prst="rect"/>
          <a:noFill/>
          <a:ln>
            <a:solidFill>
              <a:schemeClr val="accent1"/>
            </a:solidFill>
          </a:ln>
        </p:spPr>
        <p:txBody>
          <a:bodyPr rtlCol="0" wrap="square">
            <a:spAutoFit/>
          </a:bodyPr>
          <a:p>
            <a:r>
              <a:rPr altLang="zh-CN" dirty="0" lang="en-US">
                <a:solidFill>
                  <a:schemeClr val="bg2"/>
                </a:solidFill>
              </a:rPr>
              <a:t>1</a:t>
            </a:r>
            <a:r>
              <a:rPr altLang="en-US" dirty="0" lang="zh-CN">
                <a:solidFill>
                  <a:schemeClr val="bg2"/>
                </a:solidFill>
              </a:rPr>
              <a:t>、伤后</a:t>
            </a:r>
            <a:r>
              <a:rPr altLang="zh-CN" dirty="0" lang="en-US">
                <a:solidFill>
                  <a:schemeClr val="bg2"/>
                </a:solidFill>
              </a:rPr>
              <a:t>24—48</a:t>
            </a:r>
            <a:r>
              <a:rPr altLang="en-US" dirty="0" lang="zh-CN">
                <a:solidFill>
                  <a:schemeClr val="bg2"/>
                </a:solidFill>
              </a:rPr>
              <a:t>小时：</a:t>
            </a:r>
            <a:r>
              <a:rPr altLang="zh-CN" dirty="0" lang="en-US">
                <a:solidFill>
                  <a:schemeClr val="bg2"/>
                </a:solidFill>
              </a:rPr>
              <a:t>PRICE</a:t>
            </a:r>
          </a:p>
          <a:p>
            <a:r>
              <a:rPr altLang="zh-CN" dirty="0" lang="en-US">
                <a:solidFill>
                  <a:schemeClr val="bg2"/>
                </a:solidFill>
              </a:rPr>
              <a:t>2</a:t>
            </a:r>
            <a:r>
              <a:rPr altLang="en-US" dirty="0" lang="zh-CN">
                <a:solidFill>
                  <a:schemeClr val="bg2"/>
                </a:solidFill>
              </a:rPr>
              <a:t>、</a:t>
            </a:r>
            <a:r>
              <a:rPr altLang="zh-CN" dirty="0" lang="en-US">
                <a:solidFill>
                  <a:schemeClr val="bg2"/>
                </a:solidFill>
              </a:rPr>
              <a:t>48</a:t>
            </a:r>
            <a:r>
              <a:rPr altLang="en-US" dirty="0" lang="zh-CN">
                <a:solidFill>
                  <a:schemeClr val="bg2"/>
                </a:solidFill>
              </a:rPr>
              <a:t>小时后：</a:t>
            </a:r>
            <a:r>
              <a:rPr altLang="en-US" dirty="0" lang="zh-CN">
                <a:solidFill>
                  <a:schemeClr val="bg2"/>
                </a:solidFill>
                <a:latin typeface="宋体" charset="-122"/>
              </a:rPr>
              <a:t>可选用伤药外敷、理疗、针灸、按摩、药物痛点注射及支持带固定等，及早进行踝关节功能练习。</a:t>
            </a:r>
            <a:r>
              <a:rPr altLang="en-US" dirty="0" lang="zh-CN">
                <a:latin typeface="宋体" charset="-122"/>
              </a:rPr>
              <a:t>，</a:t>
            </a:r>
            <a:endParaRPr altLang="en-US" dirty="0" lang="zh-CN">
              <a:solidFill>
                <a:schemeClr val="bg2"/>
              </a:solidFill>
            </a:endParaRPr>
          </a:p>
        </p:txBody>
      </p:sp>
      <p:sp>
        <p:nvSpPr>
          <p:cNvPr id="1049157" name="TextBox 19"/>
          <p:cNvSpPr txBox="1"/>
          <p:nvPr/>
        </p:nvSpPr>
        <p:spPr>
          <a:xfrm>
            <a:off x="0" y="4558725"/>
            <a:ext cx="6444208" cy="624839"/>
          </a:xfrm>
          <a:prstGeom prst="rect"/>
          <a:solidFill>
            <a:srgbClr val="FFFFFF"/>
          </a:solidFill>
        </p:spPr>
        <p:txBody>
          <a:bodyPr rtlCol="0" wrap="square">
            <a:spAutoFit/>
          </a:bodyPr>
          <a:p>
            <a:pPr algn="ctr"/>
            <a:r>
              <a:rPr altLang="en-US" dirty="0" sz="3200" lang="zh-CN">
                <a:solidFill>
                  <a:schemeClr val="bg2"/>
                </a:solidFill>
              </a:rPr>
              <a:t>踝关节的外翻位固定</a:t>
            </a:r>
          </a:p>
        </p:txBody>
      </p:sp>
    </p:spTree>
  </p:cSld>
  <p:clrMapOvr>
    <a:masterClrMapping/>
  </p:clrMapOvr>
  <p:transition advClick="0" advTm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3" name="图片 7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pic>
        <p:nvPicPr>
          <p:cNvPr id="2097234" name="图片 8"/>
          <p:cNvPicPr>
            <a:picLocks noChangeAspect="1"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755576" y="3185153"/>
            <a:ext cx="1296144" cy="1605369"/>
          </a:xfrm>
          <a:prstGeom prst="rect"/>
        </p:spPr>
      </p:pic>
      <p:pic>
        <p:nvPicPr>
          <p:cNvPr id="2097235" name="图片 9"/>
          <p:cNvPicPr>
            <a:picLocks noChangeAspect="1"/>
          </p:cNvPicPr>
          <p:nvPr/>
        </p:nvPicPr>
        <p:blipFill>
          <a:blip xmlns:r="http://schemas.openxmlformats.org/officeDocument/2006/relationships" r:embed="rId3" cstate="print"/>
          <a:stretch>
            <a:fillRect/>
          </a:stretch>
        </p:blipFill>
        <p:spPr>
          <a:xfrm>
            <a:off x="1029387" y="889772"/>
            <a:ext cx="7119010" cy="853980"/>
          </a:xfrm>
          <a:prstGeom prst="rect"/>
        </p:spPr>
      </p:pic>
      <p:pic>
        <p:nvPicPr>
          <p:cNvPr id="2097236" name="图片 10"/>
          <p:cNvPicPr>
            <a:picLocks noChangeAspect="1"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16892" y="4442473"/>
            <a:ext cx="9144000" cy="704695"/>
          </a:xfrm>
          <a:prstGeom prst="rect"/>
        </p:spPr>
      </p:pic>
      <p:pic>
        <p:nvPicPr>
          <p:cNvPr id="2097237" name="图片 11"/>
          <p:cNvPicPr>
            <a:picLocks noChangeAspect="1"/>
          </p:cNvPicPr>
          <p:nvPr/>
        </p:nvPicPr>
        <p:blipFill>
          <a:blip xmlns:r="http://schemas.openxmlformats.org/officeDocument/2006/relationships" r:embed="rId5" cstate="print"/>
          <a:stretch>
            <a:fillRect/>
          </a:stretch>
        </p:blipFill>
        <p:spPr>
          <a:xfrm>
            <a:off x="438514" y="3075435"/>
            <a:ext cx="8691811" cy="1989301"/>
          </a:xfrm>
          <a:prstGeom prst="rect"/>
        </p:spPr>
      </p:pic>
      <p:sp>
        <p:nvSpPr>
          <p:cNvPr id="1049158" name="圆角矩形 12"/>
          <p:cNvSpPr/>
          <p:nvPr/>
        </p:nvSpPr>
        <p:spPr>
          <a:xfrm>
            <a:off x="2428652" y="1990394"/>
            <a:ext cx="4320480" cy="853979"/>
          </a:xfrm>
          <a:prstGeom prst="roundRect">
            <a:avLst>
              <a:gd name="adj" fmla="val 50000"/>
            </a:avLst>
          </a:prstGeom>
          <a:solidFill>
            <a:srgbClr val="2C2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4" lIns="91428" rIns="91428" rtlCol="0" tIns="45714"/>
          <a:p>
            <a:pPr algn="ctr"/>
            <a:r>
              <a:rPr altLang="en-US" b="1" dirty="0" sz="2800" lang="zh-CN">
                <a:solidFill>
                  <a:srgbClr val="FF6600"/>
                </a:solidFill>
                <a:latin typeface="+mj-ea"/>
                <a:ea typeface="+mj-ea"/>
              </a:rPr>
              <a:t>感谢观看 </a:t>
            </a:r>
            <a:r>
              <a:rPr altLang="zh-CN" b="1" dirty="0" sz="2800" lang="en-US">
                <a:solidFill>
                  <a:srgbClr val="FF6600"/>
                </a:solidFill>
                <a:latin typeface="+mj-ea"/>
                <a:ea typeface="+mj-ea"/>
              </a:rPr>
              <a:t>THANK YOU</a:t>
            </a:r>
            <a:endParaRPr altLang="en-US" b="1" dirty="0" sz="2800" lang="zh-CN">
              <a:solidFill>
                <a:srgbClr val="FF66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 advClick="0" advTm="0">
    <p:comb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decel="100000" fill="hold" id="5" nodeType="withEffect" presetClass="entr" presetID="5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7"/>
                                        <p:tgtEl>
                                          <p:spTgt spid="2097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0" id="9"/>
                                        <p:tgtEl>
                                          <p:spTgt spid="2097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10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13"/>
                                        <p:tgtEl>
                                          <p:spTgt spid="2097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2000"/>
                            </p:stCondLst>
                            <p:childTnLst>
                              <p:par>
                                <p:cTn fill="hold" id="1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7"/>
                                        <p:tgtEl>
                                          <p:spTgt spid="2097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8"/>
                                        <p:tgtEl>
                                          <p:spTgt spid="2097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9"/>
                                        <p:tgtEl>
                                          <p:spTgt spid="2097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3000"/>
                            </p:stCondLst>
                            <p:childTnLst>
                              <p:par>
                                <p:cTn decel="100000" fill="hold" id="21" nodeType="afterEffect" presetClass="entr" presetID="5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2097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4"/>
                                        <p:tgtEl>
                                          <p:spTgt spid="2097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0" id="25"/>
                                        <p:tgtEl>
                                          <p:spTgt spid="2097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6">
                            <p:stCondLst>
                              <p:cond delay="4000"/>
                            </p:stCondLst>
                            <p:childTnLst>
                              <p:par>
                                <p:cTn fill="hold" id="27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9"/>
                                        <p:tgtEl>
                                          <p:spTgt spid="2097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2097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2097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2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33" nodeType="afterEffect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dur="750" id="35"/>
                                        <p:tgtEl>
                                          <p:spTgt spid="10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5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164" name="图片 10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/>
          </p:spPr>
        </p:pic>
        <p:pic>
          <p:nvPicPr>
            <p:cNvPr id="2097165" name="图片 12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438497" y="4003313"/>
              <a:ext cx="4637559" cy="1061401"/>
            </a:xfrm>
            <a:prstGeom prst="rect"/>
          </p:spPr>
        </p:pic>
      </p:grpSp>
      <p:grpSp>
        <p:nvGrpSpPr>
          <p:cNvPr id="100" name="组合 26"/>
          <p:cNvGrpSpPr/>
          <p:nvPr/>
        </p:nvGrpSpPr>
        <p:grpSpPr>
          <a:xfrm>
            <a:off x="1835697" y="123500"/>
            <a:ext cx="6583680" cy="804589"/>
            <a:chOff x="1928333" y="1210743"/>
            <a:chExt cx="4284336" cy="412624"/>
          </a:xfrm>
          <a:solidFill>
            <a:srgbClr val="FFC000"/>
          </a:solidFill>
        </p:grpSpPr>
        <p:sp>
          <p:nvSpPr>
            <p:cNvPr id="1048618" name="圆角矩形 27"/>
            <p:cNvSpPr/>
            <p:nvPr/>
          </p:nvSpPr>
          <p:spPr>
            <a:xfrm>
              <a:off x="1928333" y="1210743"/>
              <a:ext cx="4264194" cy="41262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 rtlCol="0"/>
            <a:p>
              <a:pPr algn="ctr"/>
              <a:endParaRPr altLang="en-US" b="1" dirty="0" sz="2000" kern="0" lang="zh-CN">
                <a:solidFill>
                  <a:srgbClr val="FFFFFF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19" name="矩形 28"/>
            <p:cNvSpPr/>
            <p:nvPr/>
          </p:nvSpPr>
          <p:spPr>
            <a:xfrm>
              <a:off x="1928333" y="1247671"/>
              <a:ext cx="4284336" cy="359520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p>
              <a:r>
                <a:rPr altLang="en-US" b="1" dirty="0" sz="3600" lang="zh-CN">
                  <a:solidFill>
                    <a:schemeClr val="tx2"/>
                  </a:solidFill>
                </a:rPr>
                <a:t>我国大学生运动损伤发生的现状</a:t>
              </a:r>
              <a:endParaRPr altLang="en-US" b="1" dirty="0" sz="3600" kern="0" 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620" name="圆角矩形 10"/>
          <p:cNvSpPr/>
          <p:nvPr/>
        </p:nvSpPr>
        <p:spPr>
          <a:xfrm>
            <a:off x="0" y="0"/>
            <a:ext cx="1801272" cy="977304"/>
          </a:xfrm>
          <a:custGeom>
            <a:avLst/>
            <a:ahLst/>
            <a:rect l="l" t="t" r="r" b="b"/>
            <a:pathLst>
              <a:path w="760508" h="412624">
                <a:moveTo>
                  <a:pt x="68772" y="0"/>
                </a:moveTo>
                <a:lnTo>
                  <a:pt x="322746" y="0"/>
                </a:lnTo>
                <a:lnTo>
                  <a:pt x="397990" y="0"/>
                </a:lnTo>
                <a:lnTo>
                  <a:pt x="554196" y="0"/>
                </a:lnTo>
                <a:lnTo>
                  <a:pt x="760508" y="206312"/>
                </a:lnTo>
                <a:lnTo>
                  <a:pt x="554196" y="412624"/>
                </a:lnTo>
                <a:lnTo>
                  <a:pt x="397990" y="412624"/>
                </a:lnTo>
                <a:lnTo>
                  <a:pt x="322746" y="412624"/>
                </a:lnTo>
                <a:lnTo>
                  <a:pt x="68772" y="412624"/>
                </a:lnTo>
                <a:cubicBezTo>
                  <a:pt x="30790" y="412624"/>
                  <a:pt x="0" y="381834"/>
                  <a:pt x="0" y="343852"/>
                </a:cubicBezTo>
                <a:lnTo>
                  <a:pt x="0" y="68772"/>
                </a:lnTo>
                <a:cubicBezTo>
                  <a:pt x="0" y="30790"/>
                  <a:pt x="30790" y="0"/>
                  <a:pt x="68772" y="0"/>
                </a:cubicBezTo>
                <a:close/>
              </a:path>
            </a:pathLst>
          </a:custGeom>
          <a:solidFill>
            <a:srgbClr val="0070BC"/>
          </a:solidFill>
          <a:ln w="25400" cap="flat" cmpd="sng" algn="ctr">
            <a:noFill/>
            <a:prstDash val="solid"/>
          </a:ln>
          <a:effectLst>
            <a:outerShdw algn="l" blurRad="50800" dist="38100" rotWithShape="0">
              <a:prstClr val="black">
                <a:alpha val="40000"/>
              </a:prstClr>
            </a:outerShdw>
          </a:effectLst>
        </p:spPr>
        <p:txBody>
          <a:bodyPr anchor="ctr" bIns="45714" lIns="91428" rIns="91428" rtlCol="0" tIns="45714"/>
          <a:p>
            <a:pPr algn="ctr"/>
            <a:r>
              <a:rPr altLang="zh-CN" b="1" dirty="0" sz="4000" kern="0"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altLang="en-US" b="1" dirty="0" sz="4000" kern="0" 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21" name="Rectangle 5"/>
          <p:cNvSpPr>
            <a:spLocks noChangeArrowheads="1"/>
          </p:cNvSpPr>
          <p:nvPr/>
        </p:nvSpPr>
        <p:spPr bwMode="auto">
          <a:xfrm>
            <a:off x="827584" y="1059582"/>
            <a:ext cx="7162800" cy="2736304"/>
          </a:xfrm>
          <a:prstGeom prst="rect"/>
          <a:noFill/>
          <a:ln w="9525">
            <a:solidFill>
              <a:srgbClr val="0033CC"/>
            </a:solidFill>
            <a:miter lim="800000"/>
            <a:headEnd/>
            <a:tailEnd/>
          </a:ln>
        </p:spPr>
        <p:txBody>
          <a:bodyPr bIns="45714" lIns="91428" rIns="91428" tIns="45714"/>
          <a:p>
            <a:pPr indent="-342848" marL="342848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altLang="en-US" b="1" dirty="0" sz="2800" kumimoji="1" lang="zh-CN">
                <a:latin typeface="Verdana" pitchFamily="34" charset="0"/>
                <a:ea typeface="楷体_GB2312" pitchFamily="49" charset="-122"/>
              </a:rPr>
              <a:t>        现有的调查结果显示，我国高校大学生运动损伤的发生率呈现较高的态势。运动是把双刃剑，在提高身体素质的同时，也伴随着运动损伤。</a:t>
            </a:r>
            <a:endParaRPr altLang="zh-CN" dirty="0" sz="2800" kumimoji="1" lang="en-US">
              <a:solidFill>
                <a:srgbClr val="0033CC"/>
              </a:solidFill>
            </a:endParaRPr>
          </a:p>
        </p:txBody>
      </p:sp>
    </p:spTree>
  </p:cSld>
  <p:clrMapOvr>
    <a:masterClrMapping/>
  </p:clrMapOvr>
  <p:transition spd="slow" advClick="0" advTm="0">
    <p:comb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9" nodeType="withEffect" presetClass="entr" presetID="2" presetSubtype="2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2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图片 31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1048625" name="矩形 83"/>
          <p:cNvSpPr>
            <a:spLocks noChangeAspect="1"/>
          </p:cNvSpPr>
          <p:nvPr/>
        </p:nvSpPr>
        <p:spPr>
          <a:xfrm>
            <a:off x="1172696" y="1247129"/>
            <a:ext cx="3001638" cy="1350000"/>
          </a:xfrm>
          <a:prstGeom prst="rect"/>
          <a:noFill/>
          <a:ln w="57150"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289" lIns="68571" rIns="68571" rtlCol="0" tIns="34289"/>
          <a:p>
            <a:pPr algn="ctr"/>
            <a:endParaRPr altLang="en-US" dirty="0" lang="zh-CN">
              <a:ea typeface="微软雅黑" panose="020B0503020204020204" pitchFamily="34" charset="-122"/>
            </a:endParaRPr>
          </a:p>
        </p:txBody>
      </p:sp>
      <p:sp>
        <p:nvSpPr>
          <p:cNvPr id="1048626" name="矩形 84"/>
          <p:cNvSpPr>
            <a:spLocks noChangeAspect="1"/>
          </p:cNvSpPr>
          <p:nvPr/>
        </p:nvSpPr>
        <p:spPr>
          <a:xfrm>
            <a:off x="5223659" y="1247129"/>
            <a:ext cx="3001638" cy="1350000"/>
          </a:xfrm>
          <a:prstGeom prst="rect"/>
          <a:noFill/>
          <a:ln w="57150"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289" lIns="68571" rIns="68571" rtlCol="0" tIns="34289"/>
          <a:p>
            <a:pPr algn="ctr"/>
            <a:endParaRPr altLang="en-US" dirty="0" lang="zh-CN">
              <a:ea typeface="微软雅黑" panose="020B0503020204020204" pitchFamily="34" charset="-122"/>
            </a:endParaRPr>
          </a:p>
        </p:txBody>
      </p:sp>
      <p:sp>
        <p:nvSpPr>
          <p:cNvPr id="1048627" name="矩形 89"/>
          <p:cNvSpPr>
            <a:spLocks noChangeAspect="1"/>
          </p:cNvSpPr>
          <p:nvPr/>
        </p:nvSpPr>
        <p:spPr>
          <a:xfrm>
            <a:off x="1172696" y="3073382"/>
            <a:ext cx="3001638" cy="1350000"/>
          </a:xfrm>
          <a:prstGeom prst="rect"/>
          <a:noFill/>
          <a:ln w="57150"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289" lIns="68571" rIns="68571" rtlCol="0" tIns="34289"/>
          <a:p>
            <a:pPr algn="ctr"/>
            <a:endParaRPr altLang="en-US" dirty="0" lang="zh-CN">
              <a:ea typeface="微软雅黑" panose="020B0503020204020204" pitchFamily="34" charset="-122"/>
            </a:endParaRPr>
          </a:p>
        </p:txBody>
      </p:sp>
      <p:sp>
        <p:nvSpPr>
          <p:cNvPr id="1048628" name="矩形 92"/>
          <p:cNvSpPr>
            <a:spLocks noChangeAspect="1"/>
          </p:cNvSpPr>
          <p:nvPr/>
        </p:nvSpPr>
        <p:spPr>
          <a:xfrm>
            <a:off x="5223659" y="3073382"/>
            <a:ext cx="3001638" cy="1350000"/>
          </a:xfrm>
          <a:prstGeom prst="rect"/>
          <a:noFill/>
          <a:ln w="57150"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289" lIns="68571" rIns="68571" rtlCol="0" tIns="34289"/>
          <a:p>
            <a:pPr algn="ctr"/>
            <a:endParaRPr altLang="en-US" dirty="0" lang="zh-CN">
              <a:ea typeface="微软雅黑" panose="020B0503020204020204" pitchFamily="34" charset="-122"/>
            </a:endParaRPr>
          </a:p>
        </p:txBody>
      </p:sp>
      <p:grpSp>
        <p:nvGrpSpPr>
          <p:cNvPr id="103" name="组合 104"/>
          <p:cNvGrpSpPr/>
          <p:nvPr/>
        </p:nvGrpSpPr>
        <p:grpSpPr>
          <a:xfrm rot="19800000">
            <a:off x="1100240" y="1227237"/>
            <a:ext cx="788831" cy="475060"/>
            <a:chOff x="700162" y="2038315"/>
            <a:chExt cx="1051774" cy="633413"/>
          </a:xfrm>
          <a:solidFill>
            <a:schemeClr val="bg1"/>
          </a:solidFill>
        </p:grpSpPr>
        <p:sp>
          <p:nvSpPr>
            <p:cNvPr id="1048629" name="任意多边形 93"/>
            <p:cNvSpPr/>
            <p:nvPr/>
          </p:nvSpPr>
          <p:spPr bwMode="auto">
            <a:xfrm rot="10800000">
              <a:off x="700162" y="2038315"/>
              <a:ext cx="1051774" cy="633413"/>
            </a:xfrm>
            <a:custGeom>
              <a:avLst/>
              <a:gdLst>
                <a:gd name="connsiteX0" fmla="*/ 1051774 w 1051774"/>
                <a:gd name="connsiteY0" fmla="*/ 0 h 633413"/>
                <a:gd name="connsiteX1" fmla="*/ 1051774 w 1051774"/>
                <a:gd name="connsiteY1" fmla="*/ 633413 h 633413"/>
                <a:gd name="connsiteX2" fmla="*/ 949393 w 1051774"/>
                <a:gd name="connsiteY2" fmla="*/ 633413 h 633413"/>
                <a:gd name="connsiteX3" fmla="*/ 562881 w 1051774"/>
                <a:gd name="connsiteY3" fmla="*/ 633413 h 633413"/>
                <a:gd name="connsiteX4" fmla="*/ 0 w 1051774"/>
                <a:gd name="connsiteY4" fmla="*/ 633413 h 633413"/>
                <a:gd name="connsiteX5" fmla="*/ 285193 w 1051774"/>
                <a:gd name="connsiteY5" fmla="*/ 314832 h 633413"/>
                <a:gd name="connsiteX6" fmla="*/ 0 w 1051774"/>
                <a:gd name="connsiteY6" fmla="*/ 0 h 633413"/>
                <a:gd name="connsiteX7" fmla="*/ 562881 w 1051774"/>
                <a:gd name="connsiteY7" fmla="*/ 0 h 633413"/>
                <a:gd name="connsiteX8" fmla="*/ 949393 w 1051774"/>
                <a:gd name="connsiteY8" fmla="*/ 0 h 633413"/>
                <a:gd name="connsiteX9" fmla="*/ 1024427 w 1051774"/>
                <a:gd name="connsiteY9" fmla="*/ 0 h 63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1774" h="633413">
                  <a:moveTo>
                    <a:pt x="1051774" y="0"/>
                  </a:moveTo>
                  <a:lnTo>
                    <a:pt x="1051774" y="633413"/>
                  </a:lnTo>
                  <a:lnTo>
                    <a:pt x="949393" y="633413"/>
                  </a:lnTo>
                  <a:cubicBezTo>
                    <a:pt x="949393" y="633413"/>
                    <a:pt x="949393" y="633413"/>
                    <a:pt x="562881" y="633413"/>
                  </a:cubicBezTo>
                  <a:cubicBezTo>
                    <a:pt x="562881" y="633413"/>
                    <a:pt x="562881" y="633413"/>
                    <a:pt x="0" y="633413"/>
                  </a:cubicBezTo>
                  <a:cubicBezTo>
                    <a:pt x="0" y="633413"/>
                    <a:pt x="262678" y="341069"/>
                    <a:pt x="285193" y="314832"/>
                  </a:cubicBezTo>
                  <a:cubicBezTo>
                    <a:pt x="262678" y="288596"/>
                    <a:pt x="0" y="0"/>
                    <a:pt x="0" y="0"/>
                  </a:cubicBezTo>
                  <a:cubicBezTo>
                    <a:pt x="0" y="0"/>
                    <a:pt x="0" y="0"/>
                    <a:pt x="562881" y="0"/>
                  </a:cubicBezTo>
                  <a:cubicBezTo>
                    <a:pt x="562881" y="0"/>
                    <a:pt x="562881" y="0"/>
                    <a:pt x="949393" y="0"/>
                  </a:cubicBezTo>
                  <a:cubicBezTo>
                    <a:pt x="949393" y="0"/>
                    <a:pt x="949393" y="0"/>
                    <a:pt x="1024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  <a:noAutofit/>
            </a:bodyPr>
            <a:p>
              <a:endParaRPr altLang="en-US" dirty="0" lang="zh-CN">
                <a:ea typeface="微软雅黑" panose="020B0503020204020204" pitchFamily="34" charset="-122"/>
              </a:endParaRPr>
            </a:p>
          </p:txBody>
        </p:sp>
        <p:sp>
          <p:nvSpPr>
            <p:cNvPr id="1048630" name="Freeform 13"/>
            <p:cNvSpPr>
              <a:spLocks noEditPoints="1"/>
            </p:cNvSpPr>
            <p:nvPr/>
          </p:nvSpPr>
          <p:spPr bwMode="auto">
            <a:xfrm rot="2700000">
              <a:off x="1042613" y="2211777"/>
              <a:ext cx="336506" cy="337425"/>
            </a:xfrm>
            <a:custGeom>
              <a:avLst/>
              <a:gdLst>
                <a:gd name="T0" fmla="*/ 9 w 80"/>
                <a:gd name="T1" fmla="*/ 19 h 80"/>
                <a:gd name="T2" fmla="*/ 10 w 80"/>
                <a:gd name="T3" fmla="*/ 26 h 80"/>
                <a:gd name="T4" fmla="*/ 5 w 80"/>
                <a:gd name="T5" fmla="*/ 27 h 80"/>
                <a:gd name="T6" fmla="*/ 0 w 80"/>
                <a:gd name="T7" fmla="*/ 31 h 80"/>
                <a:gd name="T8" fmla="*/ 3 w 80"/>
                <a:gd name="T9" fmla="*/ 37 h 80"/>
                <a:gd name="T10" fmla="*/ 7 w 80"/>
                <a:gd name="T11" fmla="*/ 42 h 80"/>
                <a:gd name="T12" fmla="*/ 3 w 80"/>
                <a:gd name="T13" fmla="*/ 46 h 80"/>
                <a:gd name="T14" fmla="*/ 1 w 80"/>
                <a:gd name="T15" fmla="*/ 52 h 80"/>
                <a:gd name="T16" fmla="*/ 7 w 80"/>
                <a:gd name="T17" fmla="*/ 56 h 80"/>
                <a:gd name="T18" fmla="*/ 11 w 80"/>
                <a:gd name="T19" fmla="*/ 57 h 80"/>
                <a:gd name="T20" fmla="*/ 11 w 80"/>
                <a:gd name="T21" fmla="*/ 63 h 80"/>
                <a:gd name="T22" fmla="*/ 13 w 80"/>
                <a:gd name="T23" fmla="*/ 70 h 80"/>
                <a:gd name="T24" fmla="*/ 19 w 80"/>
                <a:gd name="T25" fmla="*/ 70 h 80"/>
                <a:gd name="T26" fmla="*/ 25 w 80"/>
                <a:gd name="T27" fmla="*/ 70 h 80"/>
                <a:gd name="T28" fmla="*/ 27 w 80"/>
                <a:gd name="T29" fmla="*/ 74 h 80"/>
                <a:gd name="T30" fmla="*/ 31 w 80"/>
                <a:gd name="T31" fmla="*/ 79 h 80"/>
                <a:gd name="T32" fmla="*/ 37 w 80"/>
                <a:gd name="T33" fmla="*/ 76 h 80"/>
                <a:gd name="T34" fmla="*/ 42 w 80"/>
                <a:gd name="T35" fmla="*/ 73 h 80"/>
                <a:gd name="T36" fmla="*/ 46 w 80"/>
                <a:gd name="T37" fmla="*/ 76 h 80"/>
                <a:gd name="T38" fmla="*/ 52 w 80"/>
                <a:gd name="T39" fmla="*/ 78 h 80"/>
                <a:gd name="T40" fmla="*/ 56 w 80"/>
                <a:gd name="T41" fmla="*/ 73 h 80"/>
                <a:gd name="T42" fmla="*/ 58 w 80"/>
                <a:gd name="T43" fmla="*/ 67 h 80"/>
                <a:gd name="T44" fmla="*/ 63 w 80"/>
                <a:gd name="T45" fmla="*/ 68 h 80"/>
                <a:gd name="T46" fmla="*/ 69 w 80"/>
                <a:gd name="T47" fmla="*/ 67 h 80"/>
                <a:gd name="T48" fmla="*/ 70 w 80"/>
                <a:gd name="T49" fmla="*/ 60 h 80"/>
                <a:gd name="T50" fmla="*/ 69 w 80"/>
                <a:gd name="T51" fmla="*/ 54 h 80"/>
                <a:gd name="T52" fmla="*/ 74 w 80"/>
                <a:gd name="T53" fmla="*/ 53 h 80"/>
                <a:gd name="T54" fmla="*/ 79 w 80"/>
                <a:gd name="T55" fmla="*/ 48 h 80"/>
                <a:gd name="T56" fmla="*/ 76 w 80"/>
                <a:gd name="T57" fmla="*/ 42 h 80"/>
                <a:gd name="T58" fmla="*/ 72 w 80"/>
                <a:gd name="T59" fmla="*/ 37 h 80"/>
                <a:gd name="T60" fmla="*/ 76 w 80"/>
                <a:gd name="T61" fmla="*/ 34 h 80"/>
                <a:gd name="T62" fmla="*/ 78 w 80"/>
                <a:gd name="T63" fmla="*/ 27 h 80"/>
                <a:gd name="T64" fmla="*/ 73 w 80"/>
                <a:gd name="T65" fmla="*/ 24 h 80"/>
                <a:gd name="T66" fmla="*/ 67 w 80"/>
                <a:gd name="T67" fmla="*/ 21 h 80"/>
                <a:gd name="T68" fmla="*/ 68 w 80"/>
                <a:gd name="T69" fmla="*/ 16 h 80"/>
                <a:gd name="T70" fmla="*/ 67 w 80"/>
                <a:gd name="T71" fmla="*/ 10 h 80"/>
                <a:gd name="T72" fmla="*/ 60 w 80"/>
                <a:gd name="T73" fmla="*/ 9 h 80"/>
                <a:gd name="T74" fmla="*/ 54 w 80"/>
                <a:gd name="T75" fmla="*/ 10 h 80"/>
                <a:gd name="T76" fmla="*/ 52 w 80"/>
                <a:gd name="T77" fmla="*/ 5 h 80"/>
                <a:gd name="T78" fmla="*/ 48 w 80"/>
                <a:gd name="T79" fmla="*/ 0 h 80"/>
                <a:gd name="T80" fmla="*/ 42 w 80"/>
                <a:gd name="T81" fmla="*/ 3 h 80"/>
                <a:gd name="T82" fmla="*/ 37 w 80"/>
                <a:gd name="T83" fmla="*/ 7 h 80"/>
                <a:gd name="T84" fmla="*/ 33 w 80"/>
                <a:gd name="T85" fmla="*/ 3 h 80"/>
                <a:gd name="T86" fmla="*/ 27 w 80"/>
                <a:gd name="T87" fmla="*/ 1 h 80"/>
                <a:gd name="T88" fmla="*/ 23 w 80"/>
                <a:gd name="T89" fmla="*/ 7 h 80"/>
                <a:gd name="T90" fmla="*/ 21 w 80"/>
                <a:gd name="T91" fmla="*/ 13 h 80"/>
                <a:gd name="T92" fmla="*/ 16 w 80"/>
                <a:gd name="T93" fmla="*/ 11 h 80"/>
                <a:gd name="T94" fmla="*/ 10 w 80"/>
                <a:gd name="T95" fmla="*/ 13 h 80"/>
                <a:gd name="T96" fmla="*/ 9 w 80"/>
                <a:gd name="T97" fmla="*/ 19 h 80"/>
                <a:gd name="T98" fmla="*/ 32 w 80"/>
                <a:gd name="T99" fmla="*/ 18 h 80"/>
                <a:gd name="T100" fmla="*/ 62 w 80"/>
                <a:gd name="T101" fmla="*/ 33 h 80"/>
                <a:gd name="T102" fmla="*/ 47 w 80"/>
                <a:gd name="T103" fmla="*/ 62 h 80"/>
                <a:gd name="T104" fmla="*/ 18 w 80"/>
                <a:gd name="T105" fmla="*/ 47 h 80"/>
                <a:gd name="T106" fmla="*/ 32 w 80"/>
                <a:gd name="T107" fmla="*/ 1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0" h="80">
                  <a:moveTo>
                    <a:pt x="9" y="19"/>
                  </a:moveTo>
                  <a:cubicBezTo>
                    <a:pt x="11" y="21"/>
                    <a:pt x="10" y="25"/>
                    <a:pt x="10" y="26"/>
                  </a:cubicBezTo>
                  <a:cubicBezTo>
                    <a:pt x="9" y="27"/>
                    <a:pt x="7" y="27"/>
                    <a:pt x="5" y="27"/>
                  </a:cubicBezTo>
                  <a:cubicBezTo>
                    <a:pt x="3" y="26"/>
                    <a:pt x="1" y="28"/>
                    <a:pt x="0" y="31"/>
                  </a:cubicBezTo>
                  <a:cubicBezTo>
                    <a:pt x="0" y="34"/>
                    <a:pt x="1" y="37"/>
                    <a:pt x="3" y="37"/>
                  </a:cubicBezTo>
                  <a:cubicBezTo>
                    <a:pt x="5" y="38"/>
                    <a:pt x="7" y="41"/>
                    <a:pt x="7" y="42"/>
                  </a:cubicBezTo>
                  <a:cubicBezTo>
                    <a:pt x="7" y="44"/>
                    <a:pt x="5" y="45"/>
                    <a:pt x="3" y="46"/>
                  </a:cubicBezTo>
                  <a:cubicBezTo>
                    <a:pt x="1" y="47"/>
                    <a:pt x="0" y="49"/>
                    <a:pt x="1" y="52"/>
                  </a:cubicBezTo>
                  <a:cubicBezTo>
                    <a:pt x="2" y="55"/>
                    <a:pt x="4" y="57"/>
                    <a:pt x="7" y="56"/>
                  </a:cubicBezTo>
                  <a:cubicBezTo>
                    <a:pt x="9" y="55"/>
                    <a:pt x="11" y="56"/>
                    <a:pt x="11" y="57"/>
                  </a:cubicBezTo>
                  <a:cubicBezTo>
                    <a:pt x="12" y="58"/>
                    <a:pt x="13" y="62"/>
                    <a:pt x="11" y="63"/>
                  </a:cubicBezTo>
                  <a:cubicBezTo>
                    <a:pt x="10" y="65"/>
                    <a:pt x="10" y="68"/>
                    <a:pt x="13" y="70"/>
                  </a:cubicBezTo>
                  <a:cubicBezTo>
                    <a:pt x="15" y="72"/>
                    <a:pt x="18" y="72"/>
                    <a:pt x="19" y="70"/>
                  </a:cubicBezTo>
                  <a:cubicBezTo>
                    <a:pt x="20" y="69"/>
                    <a:pt x="24" y="69"/>
                    <a:pt x="25" y="70"/>
                  </a:cubicBezTo>
                  <a:cubicBezTo>
                    <a:pt x="27" y="70"/>
                    <a:pt x="27" y="72"/>
                    <a:pt x="27" y="74"/>
                  </a:cubicBezTo>
                  <a:cubicBezTo>
                    <a:pt x="26" y="76"/>
                    <a:pt x="28" y="78"/>
                    <a:pt x="31" y="79"/>
                  </a:cubicBezTo>
                  <a:cubicBezTo>
                    <a:pt x="34" y="80"/>
                    <a:pt x="37" y="79"/>
                    <a:pt x="37" y="76"/>
                  </a:cubicBezTo>
                  <a:cubicBezTo>
                    <a:pt x="37" y="74"/>
                    <a:pt x="41" y="73"/>
                    <a:pt x="42" y="73"/>
                  </a:cubicBezTo>
                  <a:cubicBezTo>
                    <a:pt x="43" y="72"/>
                    <a:pt x="45" y="74"/>
                    <a:pt x="46" y="76"/>
                  </a:cubicBezTo>
                  <a:cubicBezTo>
                    <a:pt x="46" y="78"/>
                    <a:pt x="49" y="79"/>
                    <a:pt x="52" y="78"/>
                  </a:cubicBezTo>
                  <a:cubicBezTo>
                    <a:pt x="55" y="77"/>
                    <a:pt x="56" y="75"/>
                    <a:pt x="56" y="73"/>
                  </a:cubicBezTo>
                  <a:cubicBezTo>
                    <a:pt x="55" y="71"/>
                    <a:pt x="57" y="68"/>
                    <a:pt x="58" y="67"/>
                  </a:cubicBezTo>
                  <a:cubicBezTo>
                    <a:pt x="59" y="66"/>
                    <a:pt x="61" y="67"/>
                    <a:pt x="63" y="68"/>
                  </a:cubicBezTo>
                  <a:cubicBezTo>
                    <a:pt x="65" y="70"/>
                    <a:pt x="67" y="69"/>
                    <a:pt x="69" y="67"/>
                  </a:cubicBezTo>
                  <a:cubicBezTo>
                    <a:pt x="71" y="65"/>
                    <a:pt x="72" y="62"/>
                    <a:pt x="70" y="60"/>
                  </a:cubicBezTo>
                  <a:cubicBezTo>
                    <a:pt x="69" y="59"/>
                    <a:pt x="69" y="55"/>
                    <a:pt x="69" y="54"/>
                  </a:cubicBezTo>
                  <a:cubicBezTo>
                    <a:pt x="70" y="53"/>
                    <a:pt x="72" y="52"/>
                    <a:pt x="74" y="53"/>
                  </a:cubicBezTo>
                  <a:cubicBezTo>
                    <a:pt x="76" y="53"/>
                    <a:pt x="78" y="51"/>
                    <a:pt x="79" y="48"/>
                  </a:cubicBezTo>
                  <a:cubicBezTo>
                    <a:pt x="80" y="45"/>
                    <a:pt x="78" y="43"/>
                    <a:pt x="76" y="42"/>
                  </a:cubicBezTo>
                  <a:cubicBezTo>
                    <a:pt x="74" y="42"/>
                    <a:pt x="72" y="38"/>
                    <a:pt x="72" y="37"/>
                  </a:cubicBezTo>
                  <a:cubicBezTo>
                    <a:pt x="72" y="36"/>
                    <a:pt x="74" y="34"/>
                    <a:pt x="76" y="34"/>
                  </a:cubicBezTo>
                  <a:cubicBezTo>
                    <a:pt x="78" y="33"/>
                    <a:pt x="79" y="30"/>
                    <a:pt x="78" y="27"/>
                  </a:cubicBezTo>
                  <a:cubicBezTo>
                    <a:pt x="77" y="25"/>
                    <a:pt x="75" y="23"/>
                    <a:pt x="73" y="24"/>
                  </a:cubicBezTo>
                  <a:cubicBezTo>
                    <a:pt x="71" y="24"/>
                    <a:pt x="67" y="22"/>
                    <a:pt x="67" y="21"/>
                  </a:cubicBezTo>
                  <a:cubicBezTo>
                    <a:pt x="66" y="20"/>
                    <a:pt x="66" y="18"/>
                    <a:pt x="68" y="16"/>
                  </a:cubicBezTo>
                  <a:cubicBezTo>
                    <a:pt x="69" y="15"/>
                    <a:pt x="69" y="12"/>
                    <a:pt x="67" y="10"/>
                  </a:cubicBezTo>
                  <a:cubicBezTo>
                    <a:pt x="64" y="8"/>
                    <a:pt x="61" y="8"/>
                    <a:pt x="60" y="9"/>
                  </a:cubicBezTo>
                  <a:cubicBezTo>
                    <a:pt x="59" y="11"/>
                    <a:pt x="55" y="10"/>
                    <a:pt x="54" y="10"/>
                  </a:cubicBezTo>
                  <a:cubicBezTo>
                    <a:pt x="52" y="9"/>
                    <a:pt x="52" y="7"/>
                    <a:pt x="52" y="5"/>
                  </a:cubicBezTo>
                  <a:cubicBezTo>
                    <a:pt x="53" y="3"/>
                    <a:pt x="51" y="1"/>
                    <a:pt x="48" y="0"/>
                  </a:cubicBezTo>
                  <a:cubicBezTo>
                    <a:pt x="45" y="0"/>
                    <a:pt x="42" y="1"/>
                    <a:pt x="42" y="3"/>
                  </a:cubicBezTo>
                  <a:cubicBezTo>
                    <a:pt x="42" y="5"/>
                    <a:pt x="38" y="7"/>
                    <a:pt x="37" y="7"/>
                  </a:cubicBezTo>
                  <a:cubicBezTo>
                    <a:pt x="36" y="7"/>
                    <a:pt x="34" y="5"/>
                    <a:pt x="33" y="3"/>
                  </a:cubicBezTo>
                  <a:cubicBezTo>
                    <a:pt x="33" y="1"/>
                    <a:pt x="30" y="1"/>
                    <a:pt x="27" y="1"/>
                  </a:cubicBezTo>
                  <a:cubicBezTo>
                    <a:pt x="24" y="2"/>
                    <a:pt x="23" y="5"/>
                    <a:pt x="23" y="7"/>
                  </a:cubicBezTo>
                  <a:cubicBezTo>
                    <a:pt x="24" y="9"/>
                    <a:pt x="22" y="12"/>
                    <a:pt x="21" y="13"/>
                  </a:cubicBezTo>
                  <a:cubicBezTo>
                    <a:pt x="20" y="13"/>
                    <a:pt x="18" y="13"/>
                    <a:pt x="16" y="11"/>
                  </a:cubicBezTo>
                  <a:cubicBezTo>
                    <a:pt x="15" y="10"/>
                    <a:pt x="12" y="11"/>
                    <a:pt x="10" y="13"/>
                  </a:cubicBezTo>
                  <a:cubicBezTo>
                    <a:pt x="8" y="15"/>
                    <a:pt x="7" y="18"/>
                    <a:pt x="9" y="19"/>
                  </a:cubicBezTo>
                  <a:close/>
                  <a:moveTo>
                    <a:pt x="32" y="18"/>
                  </a:moveTo>
                  <a:cubicBezTo>
                    <a:pt x="45" y="14"/>
                    <a:pt x="58" y="21"/>
                    <a:pt x="62" y="33"/>
                  </a:cubicBezTo>
                  <a:cubicBezTo>
                    <a:pt x="65" y="45"/>
                    <a:pt x="59" y="58"/>
                    <a:pt x="47" y="62"/>
                  </a:cubicBezTo>
                  <a:cubicBezTo>
                    <a:pt x="34" y="66"/>
                    <a:pt x="21" y="59"/>
                    <a:pt x="18" y="47"/>
                  </a:cubicBezTo>
                  <a:cubicBezTo>
                    <a:pt x="14" y="35"/>
                    <a:pt x="20" y="22"/>
                    <a:pt x="32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altLang="en-US" dirty="0" lang="zh-CN">
                <a:ea typeface="微软雅黑" panose="020B0503020204020204" pitchFamily="34" charset="-122"/>
              </a:endParaRPr>
            </a:p>
          </p:txBody>
        </p:sp>
        <p:sp>
          <p:nvSpPr>
            <p:cNvPr id="1048631" name="Freeform 14"/>
            <p:cNvSpPr>
              <a:spLocks noEditPoints="1"/>
            </p:cNvSpPr>
            <p:nvPr/>
          </p:nvSpPr>
          <p:spPr bwMode="auto">
            <a:xfrm rot="2700000">
              <a:off x="835784" y="2173607"/>
              <a:ext cx="218821" cy="215143"/>
            </a:xfrm>
            <a:custGeom>
              <a:avLst/>
              <a:gdLst>
                <a:gd name="T0" fmla="*/ 6 w 52"/>
                <a:gd name="T1" fmla="*/ 12 h 51"/>
                <a:gd name="T2" fmla="*/ 7 w 52"/>
                <a:gd name="T3" fmla="*/ 16 h 51"/>
                <a:gd name="T4" fmla="*/ 4 w 52"/>
                <a:gd name="T5" fmla="*/ 17 h 51"/>
                <a:gd name="T6" fmla="*/ 1 w 52"/>
                <a:gd name="T7" fmla="*/ 20 h 51"/>
                <a:gd name="T8" fmla="*/ 3 w 52"/>
                <a:gd name="T9" fmla="*/ 24 h 51"/>
                <a:gd name="T10" fmla="*/ 5 w 52"/>
                <a:gd name="T11" fmla="*/ 27 h 51"/>
                <a:gd name="T12" fmla="*/ 3 w 52"/>
                <a:gd name="T13" fmla="*/ 29 h 51"/>
                <a:gd name="T14" fmla="*/ 1 w 52"/>
                <a:gd name="T15" fmla="*/ 33 h 51"/>
                <a:gd name="T16" fmla="*/ 5 w 52"/>
                <a:gd name="T17" fmla="*/ 36 h 51"/>
                <a:gd name="T18" fmla="*/ 8 w 52"/>
                <a:gd name="T19" fmla="*/ 36 h 51"/>
                <a:gd name="T20" fmla="*/ 8 w 52"/>
                <a:gd name="T21" fmla="*/ 41 h 51"/>
                <a:gd name="T22" fmla="*/ 9 w 52"/>
                <a:gd name="T23" fmla="*/ 45 h 51"/>
                <a:gd name="T24" fmla="*/ 13 w 52"/>
                <a:gd name="T25" fmla="*/ 45 h 51"/>
                <a:gd name="T26" fmla="*/ 17 w 52"/>
                <a:gd name="T27" fmla="*/ 45 h 51"/>
                <a:gd name="T28" fmla="*/ 18 w 52"/>
                <a:gd name="T29" fmla="*/ 48 h 51"/>
                <a:gd name="T30" fmla="*/ 21 w 52"/>
                <a:gd name="T31" fmla="*/ 51 h 51"/>
                <a:gd name="T32" fmla="*/ 25 w 52"/>
                <a:gd name="T33" fmla="*/ 49 h 51"/>
                <a:gd name="T34" fmla="*/ 28 w 52"/>
                <a:gd name="T35" fmla="*/ 47 h 51"/>
                <a:gd name="T36" fmla="*/ 30 w 52"/>
                <a:gd name="T37" fmla="*/ 49 h 51"/>
                <a:gd name="T38" fmla="*/ 34 w 52"/>
                <a:gd name="T39" fmla="*/ 50 h 51"/>
                <a:gd name="T40" fmla="*/ 37 w 52"/>
                <a:gd name="T41" fmla="*/ 47 h 51"/>
                <a:gd name="T42" fmla="*/ 38 w 52"/>
                <a:gd name="T43" fmla="*/ 43 h 51"/>
                <a:gd name="T44" fmla="*/ 41 w 52"/>
                <a:gd name="T45" fmla="*/ 44 h 51"/>
                <a:gd name="T46" fmla="*/ 45 w 52"/>
                <a:gd name="T47" fmla="*/ 43 h 51"/>
                <a:gd name="T48" fmla="*/ 46 w 52"/>
                <a:gd name="T49" fmla="*/ 39 h 51"/>
                <a:gd name="T50" fmla="*/ 45 w 52"/>
                <a:gd name="T51" fmla="*/ 35 h 51"/>
                <a:gd name="T52" fmla="*/ 48 w 52"/>
                <a:gd name="T53" fmla="*/ 34 h 51"/>
                <a:gd name="T54" fmla="*/ 51 w 52"/>
                <a:gd name="T55" fmla="*/ 31 h 51"/>
                <a:gd name="T56" fmla="*/ 50 w 52"/>
                <a:gd name="T57" fmla="*/ 27 h 51"/>
                <a:gd name="T58" fmla="*/ 47 w 52"/>
                <a:gd name="T59" fmla="*/ 24 h 51"/>
                <a:gd name="T60" fmla="*/ 49 w 52"/>
                <a:gd name="T61" fmla="*/ 22 h 51"/>
                <a:gd name="T62" fmla="*/ 51 w 52"/>
                <a:gd name="T63" fmla="*/ 18 h 51"/>
                <a:gd name="T64" fmla="*/ 47 w 52"/>
                <a:gd name="T65" fmla="*/ 15 h 51"/>
                <a:gd name="T66" fmla="*/ 44 w 52"/>
                <a:gd name="T67" fmla="*/ 13 h 51"/>
                <a:gd name="T68" fmla="*/ 44 w 52"/>
                <a:gd name="T69" fmla="*/ 10 h 51"/>
                <a:gd name="T70" fmla="*/ 43 w 52"/>
                <a:gd name="T71" fmla="*/ 6 h 51"/>
                <a:gd name="T72" fmla="*/ 39 w 52"/>
                <a:gd name="T73" fmla="*/ 6 h 51"/>
                <a:gd name="T74" fmla="*/ 35 w 52"/>
                <a:gd name="T75" fmla="*/ 6 h 51"/>
                <a:gd name="T76" fmla="*/ 34 w 52"/>
                <a:gd name="T77" fmla="*/ 3 h 51"/>
                <a:gd name="T78" fmla="*/ 32 w 52"/>
                <a:gd name="T79" fmla="*/ 0 h 51"/>
                <a:gd name="T80" fmla="*/ 28 w 52"/>
                <a:gd name="T81" fmla="*/ 2 h 51"/>
                <a:gd name="T82" fmla="*/ 24 w 52"/>
                <a:gd name="T83" fmla="*/ 4 h 51"/>
                <a:gd name="T84" fmla="*/ 22 w 52"/>
                <a:gd name="T85" fmla="*/ 2 h 51"/>
                <a:gd name="T86" fmla="*/ 18 w 52"/>
                <a:gd name="T87" fmla="*/ 1 h 51"/>
                <a:gd name="T88" fmla="*/ 16 w 52"/>
                <a:gd name="T89" fmla="*/ 4 h 51"/>
                <a:gd name="T90" fmla="*/ 14 w 52"/>
                <a:gd name="T91" fmla="*/ 8 h 51"/>
                <a:gd name="T92" fmla="*/ 11 w 52"/>
                <a:gd name="T93" fmla="*/ 7 h 51"/>
                <a:gd name="T94" fmla="*/ 7 w 52"/>
                <a:gd name="T95" fmla="*/ 8 h 51"/>
                <a:gd name="T96" fmla="*/ 6 w 52"/>
                <a:gd name="T97" fmla="*/ 12 h 51"/>
                <a:gd name="T98" fmla="*/ 22 w 52"/>
                <a:gd name="T99" fmla="*/ 11 h 51"/>
                <a:gd name="T100" fmla="*/ 40 w 52"/>
                <a:gd name="T101" fmla="*/ 21 h 51"/>
                <a:gd name="T102" fmla="*/ 31 w 52"/>
                <a:gd name="T103" fmla="*/ 40 h 51"/>
                <a:gd name="T104" fmla="*/ 12 w 52"/>
                <a:gd name="T105" fmla="*/ 30 h 51"/>
                <a:gd name="T106" fmla="*/ 22 w 52"/>
                <a:gd name="T107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" h="51">
                  <a:moveTo>
                    <a:pt x="6" y="12"/>
                  </a:moveTo>
                  <a:cubicBezTo>
                    <a:pt x="7" y="13"/>
                    <a:pt x="7" y="16"/>
                    <a:pt x="7" y="16"/>
                  </a:cubicBezTo>
                  <a:cubicBezTo>
                    <a:pt x="7" y="17"/>
                    <a:pt x="5" y="18"/>
                    <a:pt x="4" y="17"/>
                  </a:cubicBezTo>
                  <a:cubicBezTo>
                    <a:pt x="3" y="17"/>
                    <a:pt x="1" y="18"/>
                    <a:pt x="1" y="20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4" y="24"/>
                    <a:pt x="5" y="26"/>
                    <a:pt x="5" y="27"/>
                  </a:cubicBezTo>
                  <a:cubicBezTo>
                    <a:pt x="5" y="28"/>
                    <a:pt x="4" y="29"/>
                    <a:pt x="3" y="29"/>
                  </a:cubicBezTo>
                  <a:cubicBezTo>
                    <a:pt x="1" y="30"/>
                    <a:pt x="1" y="32"/>
                    <a:pt x="1" y="33"/>
                  </a:cubicBezTo>
                  <a:cubicBezTo>
                    <a:pt x="2" y="35"/>
                    <a:pt x="4" y="36"/>
                    <a:pt x="5" y="36"/>
                  </a:cubicBezTo>
                  <a:cubicBezTo>
                    <a:pt x="6" y="36"/>
                    <a:pt x="8" y="36"/>
                    <a:pt x="8" y="36"/>
                  </a:cubicBezTo>
                  <a:cubicBezTo>
                    <a:pt x="8" y="37"/>
                    <a:pt x="9" y="40"/>
                    <a:pt x="8" y="41"/>
                  </a:cubicBezTo>
                  <a:cubicBezTo>
                    <a:pt x="7" y="42"/>
                    <a:pt x="7" y="43"/>
                    <a:pt x="9" y="45"/>
                  </a:cubicBezTo>
                  <a:cubicBezTo>
                    <a:pt x="10" y="46"/>
                    <a:pt x="12" y="46"/>
                    <a:pt x="13" y="45"/>
                  </a:cubicBezTo>
                  <a:cubicBezTo>
                    <a:pt x="14" y="44"/>
                    <a:pt x="16" y="44"/>
                    <a:pt x="17" y="45"/>
                  </a:cubicBezTo>
                  <a:cubicBezTo>
                    <a:pt x="18" y="45"/>
                    <a:pt x="18" y="46"/>
                    <a:pt x="18" y="48"/>
                  </a:cubicBezTo>
                  <a:cubicBezTo>
                    <a:pt x="18" y="49"/>
                    <a:pt x="19" y="50"/>
                    <a:pt x="21" y="51"/>
                  </a:cubicBezTo>
                  <a:cubicBezTo>
                    <a:pt x="22" y="51"/>
                    <a:pt x="24" y="50"/>
                    <a:pt x="25" y="49"/>
                  </a:cubicBezTo>
                  <a:cubicBezTo>
                    <a:pt x="25" y="48"/>
                    <a:pt x="27" y="47"/>
                    <a:pt x="28" y="47"/>
                  </a:cubicBezTo>
                  <a:cubicBezTo>
                    <a:pt x="29" y="47"/>
                    <a:pt x="30" y="48"/>
                    <a:pt x="30" y="49"/>
                  </a:cubicBezTo>
                  <a:cubicBezTo>
                    <a:pt x="30" y="50"/>
                    <a:pt x="32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6" y="45"/>
                    <a:pt x="38" y="43"/>
                    <a:pt x="38" y="43"/>
                  </a:cubicBezTo>
                  <a:cubicBezTo>
                    <a:pt x="39" y="42"/>
                    <a:pt x="40" y="43"/>
                    <a:pt x="41" y="44"/>
                  </a:cubicBezTo>
                  <a:cubicBezTo>
                    <a:pt x="42" y="45"/>
                    <a:pt x="44" y="44"/>
                    <a:pt x="45" y="43"/>
                  </a:cubicBezTo>
                  <a:cubicBezTo>
                    <a:pt x="47" y="42"/>
                    <a:pt x="47" y="40"/>
                    <a:pt x="46" y="39"/>
                  </a:cubicBezTo>
                  <a:cubicBezTo>
                    <a:pt x="45" y="38"/>
                    <a:pt x="45" y="35"/>
                    <a:pt x="45" y="35"/>
                  </a:cubicBezTo>
                  <a:cubicBezTo>
                    <a:pt x="46" y="34"/>
                    <a:pt x="47" y="34"/>
                    <a:pt x="48" y="34"/>
                  </a:cubicBezTo>
                  <a:cubicBezTo>
                    <a:pt x="50" y="34"/>
                    <a:pt x="51" y="33"/>
                    <a:pt x="51" y="31"/>
                  </a:cubicBezTo>
                  <a:cubicBezTo>
                    <a:pt x="52" y="29"/>
                    <a:pt x="51" y="27"/>
                    <a:pt x="50" y="27"/>
                  </a:cubicBezTo>
                  <a:cubicBezTo>
                    <a:pt x="48" y="27"/>
                    <a:pt x="47" y="25"/>
                    <a:pt x="47" y="24"/>
                  </a:cubicBezTo>
                  <a:cubicBezTo>
                    <a:pt x="47" y="23"/>
                    <a:pt x="48" y="22"/>
                    <a:pt x="49" y="22"/>
                  </a:cubicBezTo>
                  <a:cubicBezTo>
                    <a:pt x="51" y="21"/>
                    <a:pt x="51" y="19"/>
                    <a:pt x="51" y="18"/>
                  </a:cubicBezTo>
                  <a:cubicBezTo>
                    <a:pt x="50" y="16"/>
                    <a:pt x="49" y="15"/>
                    <a:pt x="47" y="15"/>
                  </a:cubicBezTo>
                  <a:cubicBezTo>
                    <a:pt x="46" y="16"/>
                    <a:pt x="44" y="14"/>
                    <a:pt x="44" y="13"/>
                  </a:cubicBezTo>
                  <a:cubicBezTo>
                    <a:pt x="43" y="13"/>
                    <a:pt x="43" y="11"/>
                    <a:pt x="44" y="10"/>
                  </a:cubicBezTo>
                  <a:cubicBezTo>
                    <a:pt x="45" y="9"/>
                    <a:pt x="45" y="8"/>
                    <a:pt x="43" y="6"/>
                  </a:cubicBezTo>
                  <a:cubicBezTo>
                    <a:pt x="42" y="5"/>
                    <a:pt x="40" y="5"/>
                    <a:pt x="39" y="6"/>
                  </a:cubicBezTo>
                  <a:cubicBezTo>
                    <a:pt x="38" y="7"/>
                    <a:pt x="36" y="7"/>
                    <a:pt x="35" y="6"/>
                  </a:cubicBezTo>
                  <a:cubicBezTo>
                    <a:pt x="34" y="6"/>
                    <a:pt x="34" y="5"/>
                    <a:pt x="34" y="3"/>
                  </a:cubicBezTo>
                  <a:cubicBezTo>
                    <a:pt x="35" y="2"/>
                    <a:pt x="33" y="1"/>
                    <a:pt x="32" y="0"/>
                  </a:cubicBezTo>
                  <a:cubicBezTo>
                    <a:pt x="30" y="0"/>
                    <a:pt x="28" y="1"/>
                    <a:pt x="28" y="2"/>
                  </a:cubicBezTo>
                  <a:cubicBezTo>
                    <a:pt x="27" y="3"/>
                    <a:pt x="25" y="4"/>
                    <a:pt x="24" y="4"/>
                  </a:cubicBezTo>
                  <a:cubicBezTo>
                    <a:pt x="24" y="4"/>
                    <a:pt x="23" y="3"/>
                    <a:pt x="22" y="2"/>
                  </a:cubicBezTo>
                  <a:cubicBezTo>
                    <a:pt x="22" y="1"/>
                    <a:pt x="20" y="0"/>
                    <a:pt x="18" y="1"/>
                  </a:cubicBezTo>
                  <a:cubicBezTo>
                    <a:pt x="16" y="1"/>
                    <a:pt x="15" y="3"/>
                    <a:pt x="16" y="4"/>
                  </a:cubicBezTo>
                  <a:cubicBezTo>
                    <a:pt x="16" y="6"/>
                    <a:pt x="15" y="8"/>
                    <a:pt x="14" y="8"/>
                  </a:cubicBezTo>
                  <a:cubicBezTo>
                    <a:pt x="13" y="9"/>
                    <a:pt x="12" y="8"/>
                    <a:pt x="11" y="7"/>
                  </a:cubicBezTo>
                  <a:cubicBezTo>
                    <a:pt x="10" y="6"/>
                    <a:pt x="8" y="7"/>
                    <a:pt x="7" y="8"/>
                  </a:cubicBezTo>
                  <a:cubicBezTo>
                    <a:pt x="6" y="10"/>
                    <a:pt x="5" y="11"/>
                    <a:pt x="6" y="12"/>
                  </a:cubicBezTo>
                  <a:close/>
                  <a:moveTo>
                    <a:pt x="22" y="11"/>
                  </a:moveTo>
                  <a:cubicBezTo>
                    <a:pt x="29" y="9"/>
                    <a:pt x="38" y="13"/>
                    <a:pt x="40" y="21"/>
                  </a:cubicBezTo>
                  <a:cubicBezTo>
                    <a:pt x="43" y="29"/>
                    <a:pt x="38" y="37"/>
                    <a:pt x="31" y="40"/>
                  </a:cubicBezTo>
                  <a:cubicBezTo>
                    <a:pt x="23" y="42"/>
                    <a:pt x="14" y="38"/>
                    <a:pt x="12" y="30"/>
                  </a:cubicBezTo>
                  <a:cubicBezTo>
                    <a:pt x="9" y="22"/>
                    <a:pt x="14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altLang="en-US" dirty="0" lang="zh-CN">
                <a:ea typeface="微软雅黑" panose="020B0503020204020204" pitchFamily="34" charset="-122"/>
              </a:endParaRPr>
            </a:p>
          </p:txBody>
        </p:sp>
      </p:grpSp>
      <p:grpSp>
        <p:nvGrpSpPr>
          <p:cNvPr id="104" name="组合 106"/>
          <p:cNvGrpSpPr/>
          <p:nvPr/>
        </p:nvGrpSpPr>
        <p:grpSpPr>
          <a:xfrm rot="19800000">
            <a:off x="1100240" y="3062328"/>
            <a:ext cx="788831" cy="475060"/>
            <a:chOff x="637114" y="4919120"/>
            <a:chExt cx="1051774" cy="633413"/>
          </a:xfrm>
          <a:solidFill>
            <a:schemeClr val="bg1"/>
          </a:solidFill>
        </p:grpSpPr>
        <p:sp>
          <p:nvSpPr>
            <p:cNvPr id="1048632" name="任意多边形 96"/>
            <p:cNvSpPr/>
            <p:nvPr/>
          </p:nvSpPr>
          <p:spPr bwMode="auto">
            <a:xfrm rot="10800000">
              <a:off x="637114" y="4919120"/>
              <a:ext cx="1051774" cy="633413"/>
            </a:xfrm>
            <a:custGeom>
              <a:avLst/>
              <a:gdLst>
                <a:gd name="connsiteX0" fmla="*/ 1051774 w 1051774"/>
                <a:gd name="connsiteY0" fmla="*/ 0 h 633413"/>
                <a:gd name="connsiteX1" fmla="*/ 1051774 w 1051774"/>
                <a:gd name="connsiteY1" fmla="*/ 633413 h 633413"/>
                <a:gd name="connsiteX2" fmla="*/ 949393 w 1051774"/>
                <a:gd name="connsiteY2" fmla="*/ 633413 h 633413"/>
                <a:gd name="connsiteX3" fmla="*/ 562881 w 1051774"/>
                <a:gd name="connsiteY3" fmla="*/ 633413 h 633413"/>
                <a:gd name="connsiteX4" fmla="*/ 0 w 1051774"/>
                <a:gd name="connsiteY4" fmla="*/ 633413 h 633413"/>
                <a:gd name="connsiteX5" fmla="*/ 285193 w 1051774"/>
                <a:gd name="connsiteY5" fmla="*/ 314832 h 633413"/>
                <a:gd name="connsiteX6" fmla="*/ 0 w 1051774"/>
                <a:gd name="connsiteY6" fmla="*/ 0 h 633413"/>
                <a:gd name="connsiteX7" fmla="*/ 562881 w 1051774"/>
                <a:gd name="connsiteY7" fmla="*/ 0 h 633413"/>
                <a:gd name="connsiteX8" fmla="*/ 949393 w 1051774"/>
                <a:gd name="connsiteY8" fmla="*/ 0 h 633413"/>
                <a:gd name="connsiteX9" fmla="*/ 1024427 w 1051774"/>
                <a:gd name="connsiteY9" fmla="*/ 0 h 63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1774" h="633413">
                  <a:moveTo>
                    <a:pt x="1051774" y="0"/>
                  </a:moveTo>
                  <a:lnTo>
                    <a:pt x="1051774" y="633413"/>
                  </a:lnTo>
                  <a:lnTo>
                    <a:pt x="949393" y="633413"/>
                  </a:lnTo>
                  <a:cubicBezTo>
                    <a:pt x="949393" y="633413"/>
                    <a:pt x="949393" y="633413"/>
                    <a:pt x="562881" y="633413"/>
                  </a:cubicBezTo>
                  <a:cubicBezTo>
                    <a:pt x="562881" y="633413"/>
                    <a:pt x="562881" y="633413"/>
                    <a:pt x="0" y="633413"/>
                  </a:cubicBezTo>
                  <a:cubicBezTo>
                    <a:pt x="0" y="633413"/>
                    <a:pt x="262678" y="341069"/>
                    <a:pt x="285193" y="314832"/>
                  </a:cubicBezTo>
                  <a:cubicBezTo>
                    <a:pt x="262678" y="288596"/>
                    <a:pt x="0" y="0"/>
                    <a:pt x="0" y="0"/>
                  </a:cubicBezTo>
                  <a:cubicBezTo>
                    <a:pt x="0" y="0"/>
                    <a:pt x="0" y="0"/>
                    <a:pt x="562881" y="0"/>
                  </a:cubicBezTo>
                  <a:cubicBezTo>
                    <a:pt x="562881" y="0"/>
                    <a:pt x="562881" y="0"/>
                    <a:pt x="949393" y="0"/>
                  </a:cubicBezTo>
                  <a:cubicBezTo>
                    <a:pt x="949393" y="0"/>
                    <a:pt x="949393" y="0"/>
                    <a:pt x="10244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  <a:noAutofit/>
            </a:bodyPr>
            <a:p>
              <a:endParaRPr altLang="en-US" dirty="0" lang="zh-CN">
                <a:ea typeface="微软雅黑" panose="020B0503020204020204" pitchFamily="34" charset="-122"/>
              </a:endParaRPr>
            </a:p>
          </p:txBody>
        </p:sp>
        <p:sp>
          <p:nvSpPr>
            <p:cNvPr id="1048633" name="Freeform 35"/>
            <p:cNvSpPr/>
            <p:nvPr/>
          </p:nvSpPr>
          <p:spPr bwMode="auto">
            <a:xfrm rot="10800000">
              <a:off x="966729" y="5033246"/>
              <a:ext cx="241821" cy="405157"/>
            </a:xfrm>
            <a:custGeom>
              <a:avLst/>
              <a:gdLst>
                <a:gd name="T0" fmla="*/ 41 w 45"/>
                <a:gd name="T1" fmla="*/ 43 h 78"/>
                <a:gd name="T2" fmla="*/ 32 w 45"/>
                <a:gd name="T3" fmla="*/ 43 h 78"/>
                <a:gd name="T4" fmla="*/ 32 w 45"/>
                <a:gd name="T5" fmla="*/ 38 h 78"/>
                <a:gd name="T6" fmla="*/ 32 w 45"/>
                <a:gd name="T7" fmla="*/ 25 h 78"/>
                <a:gd name="T8" fmla="*/ 32 w 45"/>
                <a:gd name="T9" fmla="*/ 4 h 78"/>
                <a:gd name="T10" fmla="*/ 28 w 45"/>
                <a:gd name="T11" fmla="*/ 0 h 78"/>
                <a:gd name="T12" fmla="*/ 17 w 45"/>
                <a:gd name="T13" fmla="*/ 0 h 78"/>
                <a:gd name="T14" fmla="*/ 14 w 45"/>
                <a:gd name="T15" fmla="*/ 4 h 78"/>
                <a:gd name="T16" fmla="*/ 14 w 45"/>
                <a:gd name="T17" fmla="*/ 25 h 78"/>
                <a:gd name="T18" fmla="*/ 14 w 45"/>
                <a:gd name="T19" fmla="*/ 38 h 78"/>
                <a:gd name="T20" fmla="*/ 14 w 45"/>
                <a:gd name="T21" fmla="*/ 43 h 78"/>
                <a:gd name="T22" fmla="*/ 5 w 45"/>
                <a:gd name="T23" fmla="*/ 43 h 78"/>
                <a:gd name="T24" fmla="*/ 1 w 45"/>
                <a:gd name="T25" fmla="*/ 46 h 78"/>
                <a:gd name="T26" fmla="*/ 9 w 45"/>
                <a:gd name="T27" fmla="*/ 57 h 78"/>
                <a:gd name="T28" fmla="*/ 13 w 45"/>
                <a:gd name="T29" fmla="*/ 65 h 78"/>
                <a:gd name="T30" fmla="*/ 20 w 45"/>
                <a:gd name="T31" fmla="*/ 76 h 78"/>
                <a:gd name="T32" fmla="*/ 25 w 45"/>
                <a:gd name="T33" fmla="*/ 76 h 78"/>
                <a:gd name="T34" fmla="*/ 32 w 45"/>
                <a:gd name="T35" fmla="*/ 64 h 78"/>
                <a:gd name="T36" fmla="*/ 37 w 45"/>
                <a:gd name="T37" fmla="*/ 57 h 78"/>
                <a:gd name="T38" fmla="*/ 44 w 45"/>
                <a:gd name="T39" fmla="*/ 46 h 78"/>
                <a:gd name="T40" fmla="*/ 41 w 45"/>
                <a:gd name="T41" fmla="*/ 4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" h="78">
                  <a:moveTo>
                    <a:pt x="41" y="43"/>
                  </a:moveTo>
                  <a:cubicBezTo>
                    <a:pt x="32" y="43"/>
                    <a:pt x="32" y="43"/>
                    <a:pt x="32" y="43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0" y="0"/>
                    <a:pt x="2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1"/>
                    <a:pt x="14" y="2"/>
                    <a:pt x="14" y="4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0" y="44"/>
                    <a:pt x="1" y="46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9"/>
                    <a:pt x="12" y="63"/>
                    <a:pt x="13" y="65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2" y="78"/>
                    <a:pt x="24" y="78"/>
                    <a:pt x="25" y="76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3" y="63"/>
                    <a:pt x="36" y="59"/>
                    <a:pt x="37" y="57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5" y="44"/>
                    <a:pt x="44" y="43"/>
                    <a:pt x="41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altLang="en-US" dirty="0" lang="zh-CN">
                <a:ea typeface="微软雅黑" panose="020B0503020204020204" pitchFamily="34" charset="-122"/>
              </a:endParaRPr>
            </a:p>
          </p:txBody>
        </p:sp>
      </p:grpSp>
      <p:grpSp>
        <p:nvGrpSpPr>
          <p:cNvPr id="105" name="组合 105"/>
          <p:cNvGrpSpPr/>
          <p:nvPr/>
        </p:nvGrpSpPr>
        <p:grpSpPr>
          <a:xfrm rot="19800000">
            <a:off x="5130893" y="1240515"/>
            <a:ext cx="788831" cy="475060"/>
            <a:chOff x="6170024" y="2028728"/>
            <a:chExt cx="1051774" cy="633413"/>
          </a:xfrm>
          <a:solidFill>
            <a:schemeClr val="bg1"/>
          </a:solidFill>
        </p:grpSpPr>
        <p:sp>
          <p:nvSpPr>
            <p:cNvPr id="1048634" name="任意多边形 98"/>
            <p:cNvSpPr/>
            <p:nvPr/>
          </p:nvSpPr>
          <p:spPr bwMode="auto">
            <a:xfrm rot="10800000">
              <a:off x="6170024" y="2028728"/>
              <a:ext cx="1051774" cy="633413"/>
            </a:xfrm>
            <a:custGeom>
              <a:avLst/>
              <a:gdLst>
                <a:gd name="connsiteX0" fmla="*/ 1051774 w 1051774"/>
                <a:gd name="connsiteY0" fmla="*/ 0 h 633413"/>
                <a:gd name="connsiteX1" fmla="*/ 1051774 w 1051774"/>
                <a:gd name="connsiteY1" fmla="*/ 633413 h 633413"/>
                <a:gd name="connsiteX2" fmla="*/ 949393 w 1051774"/>
                <a:gd name="connsiteY2" fmla="*/ 633413 h 633413"/>
                <a:gd name="connsiteX3" fmla="*/ 562881 w 1051774"/>
                <a:gd name="connsiteY3" fmla="*/ 633413 h 633413"/>
                <a:gd name="connsiteX4" fmla="*/ 0 w 1051774"/>
                <a:gd name="connsiteY4" fmla="*/ 633413 h 633413"/>
                <a:gd name="connsiteX5" fmla="*/ 285193 w 1051774"/>
                <a:gd name="connsiteY5" fmla="*/ 314832 h 633413"/>
                <a:gd name="connsiteX6" fmla="*/ 0 w 1051774"/>
                <a:gd name="connsiteY6" fmla="*/ 0 h 633413"/>
                <a:gd name="connsiteX7" fmla="*/ 562881 w 1051774"/>
                <a:gd name="connsiteY7" fmla="*/ 0 h 633413"/>
                <a:gd name="connsiteX8" fmla="*/ 949393 w 1051774"/>
                <a:gd name="connsiteY8" fmla="*/ 0 h 633413"/>
                <a:gd name="connsiteX9" fmla="*/ 1024427 w 1051774"/>
                <a:gd name="connsiteY9" fmla="*/ 0 h 63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1774" h="633413">
                  <a:moveTo>
                    <a:pt x="1051774" y="0"/>
                  </a:moveTo>
                  <a:lnTo>
                    <a:pt x="1051774" y="633413"/>
                  </a:lnTo>
                  <a:lnTo>
                    <a:pt x="949393" y="633413"/>
                  </a:lnTo>
                  <a:cubicBezTo>
                    <a:pt x="949393" y="633413"/>
                    <a:pt x="949393" y="633413"/>
                    <a:pt x="562881" y="633413"/>
                  </a:cubicBezTo>
                  <a:cubicBezTo>
                    <a:pt x="562881" y="633413"/>
                    <a:pt x="562881" y="633413"/>
                    <a:pt x="0" y="633413"/>
                  </a:cubicBezTo>
                  <a:cubicBezTo>
                    <a:pt x="0" y="633413"/>
                    <a:pt x="262678" y="341069"/>
                    <a:pt x="285193" y="314832"/>
                  </a:cubicBezTo>
                  <a:cubicBezTo>
                    <a:pt x="262678" y="288596"/>
                    <a:pt x="0" y="0"/>
                    <a:pt x="0" y="0"/>
                  </a:cubicBezTo>
                  <a:cubicBezTo>
                    <a:pt x="0" y="0"/>
                    <a:pt x="0" y="0"/>
                    <a:pt x="562881" y="0"/>
                  </a:cubicBezTo>
                  <a:cubicBezTo>
                    <a:pt x="562881" y="0"/>
                    <a:pt x="562881" y="0"/>
                    <a:pt x="949393" y="0"/>
                  </a:cubicBezTo>
                  <a:cubicBezTo>
                    <a:pt x="949393" y="0"/>
                    <a:pt x="949393" y="0"/>
                    <a:pt x="1024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  <a:noAutofit/>
            </a:bodyPr>
            <a:p>
              <a:endParaRPr altLang="en-US" dirty="0" lang="zh-CN">
                <a:ea typeface="微软雅黑" panose="020B0503020204020204" pitchFamily="34" charset="-122"/>
              </a:endParaRPr>
            </a:p>
          </p:txBody>
        </p:sp>
        <p:grpSp>
          <p:nvGrpSpPr>
            <p:cNvPr id="106" name="组合 99"/>
            <p:cNvGrpSpPr/>
            <p:nvPr/>
          </p:nvGrpSpPr>
          <p:grpSpPr>
            <a:xfrm>
              <a:off x="6362733" y="2116751"/>
              <a:ext cx="596901" cy="446088"/>
              <a:chOff x="329808" y="5882811"/>
              <a:chExt cx="596901" cy="446088"/>
            </a:xfrm>
            <a:grpFill/>
          </p:grpSpPr>
          <p:sp>
            <p:nvSpPr>
              <p:cNvPr id="1048635" name="Freeform 23"/>
              <p:cNvSpPr/>
              <p:nvPr/>
            </p:nvSpPr>
            <p:spPr bwMode="auto">
              <a:xfrm>
                <a:off x="329808" y="5882811"/>
                <a:ext cx="385763" cy="292100"/>
              </a:xfrm>
              <a:custGeom>
                <a:avLst/>
                <a:gdLst>
                  <a:gd name="T0" fmla="*/ 15 w 100"/>
                  <a:gd name="T1" fmla="*/ 75 h 75"/>
                  <a:gd name="T2" fmla="*/ 51 w 100"/>
                  <a:gd name="T3" fmla="*/ 17 h 75"/>
                  <a:gd name="T4" fmla="*/ 51 w 100"/>
                  <a:gd name="T5" fmla="*/ 0 h 75"/>
                  <a:gd name="T6" fmla="*/ 100 w 100"/>
                  <a:gd name="T7" fmla="*/ 28 h 75"/>
                  <a:gd name="T8" fmla="*/ 51 w 100"/>
                  <a:gd name="T9" fmla="*/ 61 h 75"/>
                  <a:gd name="T10" fmla="*/ 51 w 100"/>
                  <a:gd name="T11" fmla="*/ 45 h 75"/>
                  <a:gd name="T12" fmla="*/ 51 w 100"/>
                  <a:gd name="T13" fmla="*/ 40 h 75"/>
                  <a:gd name="T14" fmla="*/ 15 w 100"/>
                  <a:gd name="T1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0" h="75">
                    <a:moveTo>
                      <a:pt x="15" y="75"/>
                    </a:moveTo>
                    <a:cubicBezTo>
                      <a:pt x="15" y="75"/>
                      <a:pt x="0" y="31"/>
                      <a:pt x="51" y="17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1" y="40"/>
                      <a:pt x="24" y="42"/>
                      <a:pt x="15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t" anchorCtr="0" bIns="45720" compatLnSpc="1" lIns="91440" numCol="1" rIns="91440" tIns="45720" vert="horz" wrap="square">
                <a:prstTxWarp prst="textNoShape"/>
              </a:bodyPr>
              <a:p>
                <a:endParaRPr altLang="en-US" dirty="0" lang="zh-CN">
                  <a:ea typeface="微软雅黑" panose="020B0503020204020204" pitchFamily="34" charset="-122"/>
                </a:endParaRPr>
              </a:p>
            </p:txBody>
          </p:sp>
          <p:sp>
            <p:nvSpPr>
              <p:cNvPr id="1048636" name="Freeform 27"/>
              <p:cNvSpPr/>
              <p:nvPr/>
            </p:nvSpPr>
            <p:spPr bwMode="auto">
              <a:xfrm>
                <a:off x="540946" y="6035211"/>
                <a:ext cx="385763" cy="293688"/>
              </a:xfrm>
              <a:custGeom>
                <a:avLst/>
                <a:gdLst>
                  <a:gd name="T0" fmla="*/ 84 w 100"/>
                  <a:gd name="T1" fmla="*/ 0 h 75"/>
                  <a:gd name="T2" fmla="*/ 49 w 100"/>
                  <a:gd name="T3" fmla="*/ 59 h 75"/>
                  <a:gd name="T4" fmla="*/ 49 w 100"/>
                  <a:gd name="T5" fmla="*/ 75 h 75"/>
                  <a:gd name="T6" fmla="*/ 0 w 100"/>
                  <a:gd name="T7" fmla="*/ 48 h 75"/>
                  <a:gd name="T8" fmla="*/ 49 w 100"/>
                  <a:gd name="T9" fmla="*/ 14 h 75"/>
                  <a:gd name="T10" fmla="*/ 49 w 100"/>
                  <a:gd name="T11" fmla="*/ 30 h 75"/>
                  <a:gd name="T12" fmla="*/ 49 w 100"/>
                  <a:gd name="T13" fmla="*/ 35 h 75"/>
                  <a:gd name="T14" fmla="*/ 84 w 100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0" h="75">
                    <a:moveTo>
                      <a:pt x="84" y="0"/>
                    </a:moveTo>
                    <a:cubicBezTo>
                      <a:pt x="84" y="0"/>
                      <a:pt x="100" y="44"/>
                      <a:pt x="49" y="59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76" y="33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t" anchorCtr="0" bIns="45720" compatLnSpc="1" lIns="91440" numCol="1" rIns="91440" tIns="45720" vert="horz" wrap="square">
                <a:prstTxWarp prst="textNoShape"/>
              </a:bodyPr>
              <a:p>
                <a:endParaRPr altLang="en-US" dirty="0" lang="zh-CN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7" name="组合 107"/>
          <p:cNvGrpSpPr/>
          <p:nvPr/>
        </p:nvGrpSpPr>
        <p:grpSpPr>
          <a:xfrm rot="19800000">
            <a:off x="5136075" y="3062325"/>
            <a:ext cx="788831" cy="475060"/>
            <a:chOff x="6170024" y="4919119"/>
            <a:chExt cx="1051774" cy="633413"/>
          </a:xfrm>
          <a:solidFill>
            <a:schemeClr val="bg1"/>
          </a:solidFill>
        </p:grpSpPr>
        <p:sp>
          <p:nvSpPr>
            <p:cNvPr id="1048637" name="任意多边形 102"/>
            <p:cNvSpPr/>
            <p:nvPr/>
          </p:nvSpPr>
          <p:spPr bwMode="auto">
            <a:xfrm rot="10800000">
              <a:off x="6170024" y="4919119"/>
              <a:ext cx="1051774" cy="633413"/>
            </a:xfrm>
            <a:custGeom>
              <a:avLst/>
              <a:gdLst>
                <a:gd name="connsiteX0" fmla="*/ 1051774 w 1051774"/>
                <a:gd name="connsiteY0" fmla="*/ 0 h 633413"/>
                <a:gd name="connsiteX1" fmla="*/ 1051774 w 1051774"/>
                <a:gd name="connsiteY1" fmla="*/ 633413 h 633413"/>
                <a:gd name="connsiteX2" fmla="*/ 949393 w 1051774"/>
                <a:gd name="connsiteY2" fmla="*/ 633413 h 633413"/>
                <a:gd name="connsiteX3" fmla="*/ 562881 w 1051774"/>
                <a:gd name="connsiteY3" fmla="*/ 633413 h 633413"/>
                <a:gd name="connsiteX4" fmla="*/ 0 w 1051774"/>
                <a:gd name="connsiteY4" fmla="*/ 633413 h 633413"/>
                <a:gd name="connsiteX5" fmla="*/ 285193 w 1051774"/>
                <a:gd name="connsiteY5" fmla="*/ 314832 h 633413"/>
                <a:gd name="connsiteX6" fmla="*/ 0 w 1051774"/>
                <a:gd name="connsiteY6" fmla="*/ 0 h 633413"/>
                <a:gd name="connsiteX7" fmla="*/ 562881 w 1051774"/>
                <a:gd name="connsiteY7" fmla="*/ 0 h 633413"/>
                <a:gd name="connsiteX8" fmla="*/ 949393 w 1051774"/>
                <a:gd name="connsiteY8" fmla="*/ 0 h 633413"/>
                <a:gd name="connsiteX9" fmla="*/ 1024427 w 1051774"/>
                <a:gd name="connsiteY9" fmla="*/ 0 h 63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1774" h="633413">
                  <a:moveTo>
                    <a:pt x="1051774" y="0"/>
                  </a:moveTo>
                  <a:lnTo>
                    <a:pt x="1051774" y="633413"/>
                  </a:lnTo>
                  <a:lnTo>
                    <a:pt x="949393" y="633413"/>
                  </a:lnTo>
                  <a:cubicBezTo>
                    <a:pt x="949393" y="633413"/>
                    <a:pt x="949393" y="633413"/>
                    <a:pt x="562881" y="633413"/>
                  </a:cubicBezTo>
                  <a:cubicBezTo>
                    <a:pt x="562881" y="633413"/>
                    <a:pt x="562881" y="633413"/>
                    <a:pt x="0" y="633413"/>
                  </a:cubicBezTo>
                  <a:cubicBezTo>
                    <a:pt x="0" y="633413"/>
                    <a:pt x="262678" y="341069"/>
                    <a:pt x="285193" y="314832"/>
                  </a:cubicBezTo>
                  <a:cubicBezTo>
                    <a:pt x="262678" y="288596"/>
                    <a:pt x="0" y="0"/>
                    <a:pt x="0" y="0"/>
                  </a:cubicBezTo>
                  <a:cubicBezTo>
                    <a:pt x="0" y="0"/>
                    <a:pt x="0" y="0"/>
                    <a:pt x="562881" y="0"/>
                  </a:cubicBezTo>
                  <a:cubicBezTo>
                    <a:pt x="562881" y="0"/>
                    <a:pt x="562881" y="0"/>
                    <a:pt x="949393" y="0"/>
                  </a:cubicBezTo>
                  <a:cubicBezTo>
                    <a:pt x="949393" y="0"/>
                    <a:pt x="949393" y="0"/>
                    <a:pt x="10244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  <a:noAutofit/>
            </a:bodyPr>
            <a:p>
              <a:endParaRPr altLang="en-US" dirty="0" lang="zh-CN">
                <a:ea typeface="微软雅黑" panose="020B0503020204020204" pitchFamily="34" charset="-122"/>
              </a:endParaRPr>
            </a:p>
          </p:txBody>
        </p:sp>
        <p:sp>
          <p:nvSpPr>
            <p:cNvPr id="1048638" name="Freeform 39"/>
            <p:cNvSpPr/>
            <p:nvPr/>
          </p:nvSpPr>
          <p:spPr bwMode="auto">
            <a:xfrm>
              <a:off x="6401849" y="5050088"/>
              <a:ext cx="355600" cy="371475"/>
            </a:xfrm>
            <a:custGeom>
              <a:avLst/>
              <a:gdLst>
                <a:gd name="T0" fmla="*/ 64 w 92"/>
                <a:gd name="T1" fmla="*/ 24 h 96"/>
                <a:gd name="T2" fmla="*/ 66 w 92"/>
                <a:gd name="T3" fmla="*/ 31 h 96"/>
                <a:gd name="T4" fmla="*/ 68 w 92"/>
                <a:gd name="T5" fmla="*/ 31 h 96"/>
                <a:gd name="T6" fmla="*/ 83 w 92"/>
                <a:gd name="T7" fmla="*/ 35 h 96"/>
                <a:gd name="T8" fmla="*/ 85 w 92"/>
                <a:gd name="T9" fmla="*/ 35 h 96"/>
                <a:gd name="T10" fmla="*/ 92 w 92"/>
                <a:gd name="T11" fmla="*/ 29 h 96"/>
                <a:gd name="T12" fmla="*/ 92 w 92"/>
                <a:gd name="T13" fmla="*/ 27 h 96"/>
                <a:gd name="T14" fmla="*/ 91 w 92"/>
                <a:gd name="T15" fmla="*/ 11 h 96"/>
                <a:gd name="T16" fmla="*/ 91 w 92"/>
                <a:gd name="T17" fmla="*/ 10 h 96"/>
                <a:gd name="T18" fmla="*/ 84 w 92"/>
                <a:gd name="T19" fmla="*/ 7 h 96"/>
                <a:gd name="T20" fmla="*/ 80 w 92"/>
                <a:gd name="T21" fmla="*/ 11 h 96"/>
                <a:gd name="T22" fmla="*/ 79 w 92"/>
                <a:gd name="T23" fmla="*/ 11 h 96"/>
                <a:gd name="T24" fmla="*/ 48 w 92"/>
                <a:gd name="T25" fmla="*/ 0 h 96"/>
                <a:gd name="T26" fmla="*/ 0 w 92"/>
                <a:gd name="T27" fmla="*/ 48 h 96"/>
                <a:gd name="T28" fmla="*/ 48 w 92"/>
                <a:gd name="T29" fmla="*/ 96 h 96"/>
                <a:gd name="T30" fmla="*/ 88 w 92"/>
                <a:gd name="T31" fmla="*/ 75 h 96"/>
                <a:gd name="T32" fmla="*/ 87 w 92"/>
                <a:gd name="T33" fmla="*/ 66 h 96"/>
                <a:gd name="T34" fmla="*/ 78 w 92"/>
                <a:gd name="T35" fmla="*/ 68 h 96"/>
                <a:gd name="T36" fmla="*/ 48 w 92"/>
                <a:gd name="T37" fmla="*/ 83 h 96"/>
                <a:gd name="T38" fmla="*/ 13 w 92"/>
                <a:gd name="T39" fmla="*/ 48 h 96"/>
                <a:gd name="T40" fmla="*/ 48 w 92"/>
                <a:gd name="T41" fmla="*/ 13 h 96"/>
                <a:gd name="T42" fmla="*/ 69 w 92"/>
                <a:gd name="T43" fmla="*/ 20 h 96"/>
                <a:gd name="T44" fmla="*/ 68 w 92"/>
                <a:gd name="T45" fmla="*/ 21 h 96"/>
                <a:gd name="T46" fmla="*/ 64 w 92"/>
                <a:gd name="T47" fmla="*/ 2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2" h="96">
                  <a:moveTo>
                    <a:pt x="64" y="24"/>
                  </a:moveTo>
                  <a:cubicBezTo>
                    <a:pt x="61" y="27"/>
                    <a:pt x="62" y="30"/>
                    <a:pt x="66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72" y="32"/>
                    <a:pt x="79" y="34"/>
                    <a:pt x="83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9" y="36"/>
                    <a:pt x="92" y="33"/>
                    <a:pt x="92" y="29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2" y="23"/>
                    <a:pt x="91" y="16"/>
                    <a:pt x="91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5"/>
                    <a:pt x="87" y="4"/>
                    <a:pt x="84" y="7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1" y="4"/>
                    <a:pt x="60" y="0"/>
                    <a:pt x="48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65" y="96"/>
                    <a:pt x="80" y="88"/>
                    <a:pt x="88" y="75"/>
                  </a:cubicBezTo>
                  <a:cubicBezTo>
                    <a:pt x="90" y="72"/>
                    <a:pt x="89" y="68"/>
                    <a:pt x="87" y="66"/>
                  </a:cubicBezTo>
                  <a:cubicBezTo>
                    <a:pt x="84" y="64"/>
                    <a:pt x="80" y="65"/>
                    <a:pt x="78" y="68"/>
                  </a:cubicBezTo>
                  <a:cubicBezTo>
                    <a:pt x="71" y="77"/>
                    <a:pt x="60" y="83"/>
                    <a:pt x="48" y="83"/>
                  </a:cubicBezTo>
                  <a:cubicBezTo>
                    <a:pt x="29" y="83"/>
                    <a:pt x="13" y="68"/>
                    <a:pt x="13" y="48"/>
                  </a:cubicBezTo>
                  <a:cubicBezTo>
                    <a:pt x="13" y="29"/>
                    <a:pt x="29" y="13"/>
                    <a:pt x="48" y="13"/>
                  </a:cubicBezTo>
                  <a:cubicBezTo>
                    <a:pt x="56" y="13"/>
                    <a:pt x="63" y="16"/>
                    <a:pt x="69" y="20"/>
                  </a:cubicBezTo>
                  <a:cubicBezTo>
                    <a:pt x="68" y="21"/>
                    <a:pt x="68" y="21"/>
                    <a:pt x="68" y="21"/>
                  </a:cubicBezTo>
                  <a:lnTo>
                    <a:pt x="64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altLang="en-US" dirty="0" lang="zh-CN">
                <a:ea typeface="微软雅黑" panose="020B0503020204020204" pitchFamily="34" charset="-122"/>
              </a:endParaRPr>
            </a:p>
          </p:txBody>
        </p:sp>
      </p:grpSp>
      <p:sp>
        <p:nvSpPr>
          <p:cNvPr id="1048639" name="矩形 35"/>
          <p:cNvSpPr/>
          <p:nvPr/>
        </p:nvSpPr>
        <p:spPr>
          <a:xfrm>
            <a:off x="1941594" y="1399452"/>
            <a:ext cx="1463849" cy="373371"/>
          </a:xfrm>
          <a:prstGeom prst="rect"/>
        </p:spPr>
        <p:txBody>
          <a:bodyPr bIns="34286" lIns="68564" rIns="68564" tIns="34286" wrap="square">
            <a:spAutoFit/>
          </a:bodyPr>
          <a:p>
            <a:pPr algn="ctr"/>
            <a:r>
              <a:rPr altLang="en-US" b="1" dirty="0" lang="zh-CN">
                <a:ea typeface="楷体_GB2312" pitchFamily="49" charset="-122"/>
              </a:rPr>
              <a:t>部位特点</a:t>
            </a:r>
            <a:endParaRPr altLang="zh-CN" b="1" dirty="0" sz="1700" lang="en-US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640" name="矩形 47"/>
          <p:cNvSpPr>
            <a:spLocks noChangeArrowheads="1"/>
          </p:cNvSpPr>
          <p:nvPr/>
        </p:nvSpPr>
        <p:spPr bwMode="auto">
          <a:xfrm>
            <a:off x="1556426" y="1742903"/>
            <a:ext cx="2275122" cy="728971"/>
          </a:xfrm>
          <a:prstGeom prst="rect"/>
          <a:noFill/>
          <a:ln>
            <a:noFill/>
          </a:ln>
        </p:spPr>
        <p:txBody>
          <a:bodyPr bIns="34286" lIns="68564" rIns="68564" tIns="34286"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indent="-285750" marL="7429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indent="-228600" marL="11430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indent="-228600" marL="16002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indent="-228600" marL="20574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b="1" dirty="0" sz="1500" lang="zh-CN">
                <a:ea typeface="楷体_GB2312" pitchFamily="49" charset="-122"/>
              </a:rPr>
              <a:t>踝关节、膝关节、掌指关节等。</a:t>
            </a:r>
            <a:endParaRPr altLang="en-US" dirty="0" sz="1500" lang="zh-CN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048641" name="矩形 41"/>
          <p:cNvSpPr/>
          <p:nvPr/>
        </p:nvSpPr>
        <p:spPr>
          <a:xfrm>
            <a:off x="5990854" y="1399452"/>
            <a:ext cx="1463849" cy="373371"/>
          </a:xfrm>
          <a:prstGeom prst="rect"/>
        </p:spPr>
        <p:txBody>
          <a:bodyPr bIns="34286" lIns="68564" rIns="68564" tIns="34286" wrap="square">
            <a:spAutoFit/>
          </a:bodyPr>
          <a:p>
            <a:pPr algn="ctr"/>
            <a:r>
              <a:rPr altLang="en-US" b="1" dirty="0" lang="zh-CN">
                <a:ea typeface="楷体_GB2312" pitchFamily="49" charset="-122"/>
              </a:rPr>
              <a:t>类型特点</a:t>
            </a:r>
            <a:endParaRPr altLang="zh-CN" b="1" dirty="0" sz="1700" lang="en-US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642" name="矩形 47"/>
          <p:cNvSpPr>
            <a:spLocks noChangeArrowheads="1"/>
          </p:cNvSpPr>
          <p:nvPr/>
        </p:nvSpPr>
        <p:spPr bwMode="auto">
          <a:xfrm>
            <a:off x="5605655" y="1742903"/>
            <a:ext cx="2275122" cy="728971"/>
          </a:xfrm>
          <a:prstGeom prst="rect"/>
          <a:noFill/>
          <a:ln>
            <a:noFill/>
          </a:ln>
        </p:spPr>
        <p:txBody>
          <a:bodyPr bIns="34286" lIns="68564" rIns="68564" tIns="34286"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indent="-285750" marL="7429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indent="-228600" marL="11430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indent="-228600" marL="16002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indent="-228600" marL="20574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b="1" dirty="0" sz="1500" lang="zh-CN">
                <a:ea typeface="楷体_GB2312" pitchFamily="49" charset="-122"/>
              </a:rPr>
              <a:t>关节扭伤、皮肤擦伤、肌肉挫伤、肌肉拉伤等。</a:t>
            </a:r>
            <a:endParaRPr altLang="en-US" dirty="0" sz="1500" lang="zh-CN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048643" name="矩形 43"/>
          <p:cNvSpPr/>
          <p:nvPr/>
        </p:nvSpPr>
        <p:spPr>
          <a:xfrm>
            <a:off x="1941594" y="3244352"/>
            <a:ext cx="1463849" cy="373372"/>
          </a:xfrm>
          <a:prstGeom prst="rect"/>
        </p:spPr>
        <p:txBody>
          <a:bodyPr bIns="34286" lIns="68564" rIns="68564" tIns="34286" wrap="square">
            <a:spAutoFit/>
          </a:bodyPr>
          <a:p>
            <a:pPr algn="ctr"/>
            <a:r>
              <a:rPr altLang="en-US" b="1" dirty="0" lang="zh-CN">
                <a:ea typeface="楷体_GB2312" pitchFamily="49" charset="-122"/>
              </a:rPr>
              <a:t>项目特点</a:t>
            </a:r>
            <a:endParaRPr altLang="zh-CN" b="1" dirty="0" sz="1700" lang="en-US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644" name="矩形 47"/>
          <p:cNvSpPr>
            <a:spLocks noChangeArrowheads="1"/>
          </p:cNvSpPr>
          <p:nvPr/>
        </p:nvSpPr>
        <p:spPr bwMode="auto">
          <a:xfrm>
            <a:off x="1556426" y="3581499"/>
            <a:ext cx="2275122" cy="398771"/>
          </a:xfrm>
          <a:prstGeom prst="rect"/>
          <a:noFill/>
          <a:ln>
            <a:noFill/>
          </a:ln>
        </p:spPr>
        <p:txBody>
          <a:bodyPr bIns="34286" lIns="68564" rIns="68564" tIns="34286"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indent="-285750" marL="7429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indent="-228600" marL="11430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indent="-228600" marL="16002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indent="-228600" marL="20574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altLang="en-US" b="1" dirty="0" sz="1500" lang="zh-CN">
                <a:solidFill>
                  <a:srgbClr val="003366"/>
                </a:solidFill>
                <a:latin typeface="Arial" pitchFamily="34" charset="0"/>
                <a:ea typeface="楷体_GB2312" pitchFamily="49" charset="-122"/>
              </a:rPr>
              <a:t>球类运动、田径运动等</a:t>
            </a:r>
            <a:endParaRPr altLang="en-US" dirty="0" sz="1500" lang="zh-CN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048645" name="矩形 45"/>
          <p:cNvSpPr/>
          <p:nvPr/>
        </p:nvSpPr>
        <p:spPr>
          <a:xfrm>
            <a:off x="5990854" y="3244352"/>
            <a:ext cx="1463849" cy="373372"/>
          </a:xfrm>
          <a:prstGeom prst="rect"/>
        </p:spPr>
        <p:txBody>
          <a:bodyPr bIns="34286" lIns="68564" rIns="68564" tIns="34286" wrap="square">
            <a:spAutoFit/>
          </a:bodyPr>
          <a:p>
            <a:pPr algn="ctr"/>
            <a:r>
              <a:rPr altLang="en-US" b="1" dirty="0" lang="zh-CN">
                <a:ea typeface="楷体_GB2312" pitchFamily="49" charset="-122"/>
              </a:rPr>
              <a:t>程度特点</a:t>
            </a:r>
            <a:endParaRPr altLang="zh-CN" b="1" dirty="0" sz="1700" lang="en-US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646" name="矩形 47"/>
          <p:cNvSpPr>
            <a:spLocks noChangeArrowheads="1"/>
          </p:cNvSpPr>
          <p:nvPr/>
        </p:nvSpPr>
        <p:spPr bwMode="auto">
          <a:xfrm>
            <a:off x="5605655" y="3587813"/>
            <a:ext cx="2275122" cy="830572"/>
          </a:xfrm>
          <a:prstGeom prst="rect"/>
          <a:noFill/>
          <a:ln>
            <a:noFill/>
          </a:ln>
        </p:spPr>
        <p:txBody>
          <a:bodyPr bIns="34286" lIns="68564" rIns="68564" tIns="34286"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indent="-285750" marL="7429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indent="-228600" marL="11430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indent="-228600" marL="16002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indent="-228600" marL="20574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indent="-257138" marL="257138">
              <a:lnSpc>
                <a:spcPct val="150000"/>
              </a:lnSpc>
              <a:buClr>
                <a:schemeClr val="folHlink"/>
              </a:buClr>
              <a:buSzPct val="75000"/>
              <a:buNone/>
            </a:pPr>
            <a:r>
              <a:rPr altLang="en-US" b="1" dirty="0" sz="1500" lang="zh-CN">
                <a:ea typeface="楷体_GB2312" pitchFamily="49" charset="-122"/>
              </a:rPr>
              <a:t>以轻度损伤为多见，重度损伤较少见。</a:t>
            </a:r>
            <a:endParaRPr altLang="zh-CN" b="1" dirty="0" sz="1500" lang="en-US">
              <a:ea typeface="楷体_GB2312" pitchFamily="49" charset="-122"/>
            </a:endParaRPr>
          </a:p>
        </p:txBody>
      </p:sp>
      <p:sp>
        <p:nvSpPr>
          <p:cNvPr id="1048647" name="矩形 3"/>
          <p:cNvSpPr>
            <a:spLocks noChangeArrowheads="1"/>
          </p:cNvSpPr>
          <p:nvPr/>
        </p:nvSpPr>
        <p:spPr bwMode="auto">
          <a:xfrm>
            <a:off x="1835696" y="195487"/>
            <a:ext cx="5826729" cy="601972"/>
          </a:xfrm>
          <a:prstGeom prst="rect"/>
          <a:solidFill>
            <a:schemeClr val="accent1"/>
          </a:solidFill>
          <a:ln>
            <a:noFill/>
          </a:ln>
        </p:spPr>
        <p:txBody>
          <a:bodyPr bIns="34286" lIns="68564" rIns="68564" tIns="34286"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indent="-285750" marL="7429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indent="-228600" marL="11430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indent="-228600" marL="16002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indent="-228600" marL="20574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altLang="en-US" b="1" dirty="0" lang="zh-CN">
                <a:solidFill>
                  <a:schemeClr val="tx2"/>
                </a:solidFill>
              </a:rPr>
              <a:t>我国高校大学生运动损伤的特点</a:t>
            </a:r>
            <a:endParaRPr altLang="en-US" b="1" dirty="0" lang="zh-CN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48" name="圆角矩形 10"/>
          <p:cNvSpPr/>
          <p:nvPr/>
        </p:nvSpPr>
        <p:spPr>
          <a:xfrm>
            <a:off x="0" y="0"/>
            <a:ext cx="1801272" cy="977304"/>
          </a:xfrm>
          <a:custGeom>
            <a:avLst/>
            <a:ahLst/>
            <a:rect l="l" t="t" r="r" b="b"/>
            <a:pathLst>
              <a:path w="760508" h="412624">
                <a:moveTo>
                  <a:pt x="68772" y="0"/>
                </a:moveTo>
                <a:lnTo>
                  <a:pt x="322746" y="0"/>
                </a:lnTo>
                <a:lnTo>
                  <a:pt x="397990" y="0"/>
                </a:lnTo>
                <a:lnTo>
                  <a:pt x="554196" y="0"/>
                </a:lnTo>
                <a:lnTo>
                  <a:pt x="760508" y="206312"/>
                </a:lnTo>
                <a:lnTo>
                  <a:pt x="554196" y="412624"/>
                </a:lnTo>
                <a:lnTo>
                  <a:pt x="397990" y="412624"/>
                </a:lnTo>
                <a:lnTo>
                  <a:pt x="322746" y="412624"/>
                </a:lnTo>
                <a:lnTo>
                  <a:pt x="68772" y="412624"/>
                </a:lnTo>
                <a:cubicBezTo>
                  <a:pt x="30790" y="412624"/>
                  <a:pt x="0" y="381834"/>
                  <a:pt x="0" y="343852"/>
                </a:cubicBezTo>
                <a:lnTo>
                  <a:pt x="0" y="68772"/>
                </a:lnTo>
                <a:cubicBezTo>
                  <a:pt x="0" y="30790"/>
                  <a:pt x="30790" y="0"/>
                  <a:pt x="68772" y="0"/>
                </a:cubicBezTo>
                <a:close/>
              </a:path>
            </a:pathLst>
          </a:custGeom>
          <a:solidFill>
            <a:srgbClr val="0070BC"/>
          </a:solidFill>
          <a:ln w="25400" cap="flat" cmpd="sng" algn="ctr">
            <a:noFill/>
            <a:prstDash val="solid"/>
          </a:ln>
          <a:effectLst>
            <a:outerShdw algn="l" blurRad="50800" dist="38100" rotWithShape="0">
              <a:prstClr val="black">
                <a:alpha val="40000"/>
              </a:prstClr>
            </a:outerShdw>
          </a:effectLst>
        </p:spPr>
        <p:txBody>
          <a:bodyPr anchor="ctr" bIns="45714" lIns="91428" rIns="91428" rtlCol="0" tIns="45714"/>
          <a:p>
            <a:pPr algn="ctr"/>
            <a:r>
              <a:rPr altLang="zh-CN" b="1" dirty="0" sz="4000" kern="0" lang="en-US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altLang="en-US" b="1" dirty="0" sz="4000" kern="0" lang="zh-CN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random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7"/>
                                        <p:tgtEl>
                                          <p:spTgt spid="1048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250" id="1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750"/>
                            </p:stCondLst>
                            <p:childTnLst>
                              <p:par>
                                <p:cTn fill="hold" grpId="0" id="13" nodeType="afterEffect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dur="400" id="15"/>
                                        <p:tgtEl>
                                          <p:spTgt spid="1048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150"/>
                            </p:stCondLst>
                            <p:childTnLst>
                              <p:par>
                                <p:cTn fill="hold" grpId="0" id="17" nodeType="afterEffect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400" id="19"/>
                                        <p:tgtEl>
                                          <p:spTgt spid="1048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0" nodeType="withEffect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400" id="22"/>
                                        <p:tgtEl>
                                          <p:spTgt spid="1048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">
                            <p:stCondLst>
                              <p:cond delay="1550"/>
                            </p:stCondLst>
                            <p:childTnLst>
                              <p:par>
                                <p:cTn fill="hold" id="24" nodeType="afterEffect" presetClass="entr" presetID="2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250" id="26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7">
                            <p:stCondLst>
                              <p:cond delay="2050"/>
                            </p:stCondLst>
                            <p:childTnLst>
                              <p:par>
                                <p:cTn fill="hold" grpId="0" id="28" nodeType="afterEffect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dur="400" id="30"/>
                                        <p:tgtEl>
                                          <p:spTgt spid="1048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2450"/>
                            </p:stCondLst>
                            <p:childTnLst>
                              <p:par>
                                <p:cTn fill="hold" grpId="0" id="32" nodeType="afterEffect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400" id="34"/>
                                        <p:tgtEl>
                                          <p:spTgt spid="1048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5" nodeType="withEffect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400" id="37"/>
                                        <p:tgtEl>
                                          <p:spTgt spid="1048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8">
                            <p:stCondLst>
                              <p:cond delay="2850"/>
                            </p:stCondLst>
                            <p:childTnLst>
                              <p:par>
                                <p:cTn fill="hold" id="39" nodeType="afterEffect" presetClass="entr" presetID="2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250" id="41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2">
                            <p:stCondLst>
                              <p:cond delay="3350"/>
                            </p:stCondLst>
                            <p:childTnLst>
                              <p:par>
                                <p:cTn fill="hold" grpId="0" id="43" nodeType="afterEffect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dur="400" id="45"/>
                                        <p:tgtEl>
                                          <p:spTgt spid="104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6">
                            <p:stCondLst>
                              <p:cond delay="3750"/>
                            </p:stCondLst>
                            <p:childTnLst>
                              <p:par>
                                <p:cTn fill="hold" grpId="0" id="47" nodeType="afterEffect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400" id="49"/>
                                        <p:tgtEl>
                                          <p:spTgt spid="1048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50" nodeType="withEffect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400" id="52"/>
                                        <p:tgtEl>
                                          <p:spTgt spid="1048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3">
                            <p:stCondLst>
                              <p:cond delay="4150"/>
                            </p:stCondLst>
                            <p:childTnLst>
                              <p:par>
                                <p:cTn fill="hold" id="54" nodeType="afterEffect" presetClass="entr" presetID="2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5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250" id="56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7">
                            <p:stCondLst>
                              <p:cond delay="4650"/>
                            </p:stCondLst>
                            <p:childTnLst>
                              <p:par>
                                <p:cTn fill="hold" grpId="0" id="58" nodeType="afterEffect" presetClass="entr" presetID="18" presetSubtype="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dur="400" id="60"/>
                                        <p:tgtEl>
                                          <p:spTgt spid="1048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5050"/>
                            </p:stCondLst>
                            <p:childTnLst>
                              <p:par>
                                <p:cTn fill="hold" grpId="0" id="62" nodeType="afterEffect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400" id="64"/>
                                        <p:tgtEl>
                                          <p:spTgt spid="1048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65" nodeType="withEffect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400" id="67"/>
                                        <p:tgtEl>
                                          <p:spTgt spid="1048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8">
                            <p:stCondLst>
                              <p:cond delay="5450"/>
                            </p:stCondLst>
                            <p:childTnLst>
                              <p:par>
                                <p:cTn fill="hold" grpId="0" id="69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1"/>
                                        <p:tgtEl>
                                          <p:spTgt spid="1048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72"/>
                                        <p:tgtEl>
                                          <p:spTgt spid="1048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5" grpId="0" animBg="1"/>
      <p:bldP spid="1048626" grpId="0" animBg="1"/>
      <p:bldP spid="1048627" grpId="0" animBg="1"/>
      <p:bldP spid="1048628" grpId="0" animBg="1"/>
      <p:bldP spid="1048639" grpId="0"/>
      <p:bldP spid="1048640" grpId="0"/>
      <p:bldP spid="1048641" grpId="0"/>
      <p:bldP spid="1048642" grpId="0"/>
      <p:bldP spid="1048643" grpId="0"/>
      <p:bldP spid="1048644" grpId="0"/>
      <p:bldP spid="1048645" grpId="0"/>
      <p:bldP spid="1048646" grpId="0"/>
      <p:bldP spid="1048647" grpId="0" animBg="1"/>
      <p:bldP spid="104864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167" name="图片 10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/>
          </p:spPr>
        </p:pic>
        <p:pic>
          <p:nvPicPr>
            <p:cNvPr id="2097168" name="图片 12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438497" y="4003313"/>
              <a:ext cx="4637559" cy="1061401"/>
            </a:xfrm>
            <a:prstGeom prst="rect"/>
          </p:spPr>
        </p:pic>
      </p:grpSp>
      <p:grpSp>
        <p:nvGrpSpPr>
          <p:cNvPr id="112" name="组合 26"/>
          <p:cNvGrpSpPr/>
          <p:nvPr/>
        </p:nvGrpSpPr>
        <p:grpSpPr>
          <a:xfrm>
            <a:off x="1835714" y="123500"/>
            <a:ext cx="6552729" cy="804589"/>
            <a:chOff x="1928333" y="1210743"/>
            <a:chExt cx="4264194" cy="412624"/>
          </a:xfrm>
          <a:solidFill>
            <a:srgbClr val="FFC000"/>
          </a:solidFill>
        </p:grpSpPr>
        <p:sp>
          <p:nvSpPr>
            <p:cNvPr id="1048652" name="圆角矩形 27"/>
            <p:cNvSpPr/>
            <p:nvPr/>
          </p:nvSpPr>
          <p:spPr>
            <a:xfrm>
              <a:off x="1928333" y="1210743"/>
              <a:ext cx="4264194" cy="41262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 rtlCol="0"/>
            <a:p>
              <a:pPr algn="ctr"/>
              <a:endParaRPr altLang="en-US" b="1" dirty="0" sz="2000" kern="0" lang="zh-CN">
                <a:solidFill>
                  <a:srgbClr val="FFFFFF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53" name="矩形 28"/>
            <p:cNvSpPr/>
            <p:nvPr/>
          </p:nvSpPr>
          <p:spPr>
            <a:xfrm>
              <a:off x="1928333" y="1247671"/>
              <a:ext cx="2796720" cy="359520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p>
              <a:r>
                <a:rPr altLang="en-US" b="1" dirty="0" sz="3600" lang="zh-CN">
                  <a:solidFill>
                    <a:schemeClr val="tx2"/>
                  </a:solidFill>
                </a:rPr>
                <a:t>运动损伤发生的原因</a:t>
              </a:r>
              <a:endParaRPr altLang="en-US" b="1" dirty="0" sz="3600" kern="0" 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654" name="圆角矩形 10"/>
          <p:cNvSpPr/>
          <p:nvPr/>
        </p:nvSpPr>
        <p:spPr>
          <a:xfrm>
            <a:off x="0" y="0"/>
            <a:ext cx="1801272" cy="977304"/>
          </a:xfrm>
          <a:custGeom>
            <a:avLst/>
            <a:ahLst/>
            <a:rect l="l" t="t" r="r" b="b"/>
            <a:pathLst>
              <a:path w="760508" h="412624">
                <a:moveTo>
                  <a:pt x="68772" y="0"/>
                </a:moveTo>
                <a:lnTo>
                  <a:pt x="322746" y="0"/>
                </a:lnTo>
                <a:lnTo>
                  <a:pt x="397990" y="0"/>
                </a:lnTo>
                <a:lnTo>
                  <a:pt x="554196" y="0"/>
                </a:lnTo>
                <a:lnTo>
                  <a:pt x="760508" y="206312"/>
                </a:lnTo>
                <a:lnTo>
                  <a:pt x="554196" y="412624"/>
                </a:lnTo>
                <a:lnTo>
                  <a:pt x="397990" y="412624"/>
                </a:lnTo>
                <a:lnTo>
                  <a:pt x="322746" y="412624"/>
                </a:lnTo>
                <a:lnTo>
                  <a:pt x="68772" y="412624"/>
                </a:lnTo>
                <a:cubicBezTo>
                  <a:pt x="30790" y="412624"/>
                  <a:pt x="0" y="381834"/>
                  <a:pt x="0" y="343852"/>
                </a:cubicBezTo>
                <a:lnTo>
                  <a:pt x="0" y="68772"/>
                </a:lnTo>
                <a:cubicBezTo>
                  <a:pt x="0" y="30790"/>
                  <a:pt x="30790" y="0"/>
                  <a:pt x="68772" y="0"/>
                </a:cubicBezTo>
                <a:close/>
              </a:path>
            </a:pathLst>
          </a:custGeom>
          <a:solidFill>
            <a:srgbClr val="0070BC"/>
          </a:solidFill>
          <a:ln w="25400" cap="flat" cmpd="sng" algn="ctr">
            <a:noFill/>
            <a:prstDash val="solid"/>
          </a:ln>
          <a:effectLst>
            <a:outerShdw algn="l" blurRad="50800" dist="38100" rotWithShape="0">
              <a:prstClr val="black">
                <a:alpha val="40000"/>
              </a:prstClr>
            </a:outerShdw>
          </a:effectLst>
        </p:spPr>
        <p:txBody>
          <a:bodyPr anchor="ctr" bIns="45714" lIns="91428" rIns="91428" rtlCol="0" tIns="45714"/>
          <a:p>
            <a:pPr algn="ctr"/>
            <a:r>
              <a:rPr altLang="zh-CN" b="1" dirty="0" sz="4000" kern="0" lang="en-US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altLang="en-US" b="1" dirty="0" sz="4000" kern="0" lang="zh-CN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55" name="Rectangle 5"/>
          <p:cNvSpPr>
            <a:spLocks noChangeArrowheads="1"/>
          </p:cNvSpPr>
          <p:nvPr/>
        </p:nvSpPr>
        <p:spPr bwMode="auto">
          <a:xfrm>
            <a:off x="827584" y="1059583"/>
            <a:ext cx="7162800" cy="3096344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bIns="45714" lIns="91428" rIns="91428" tIns="45714"/>
          <a:p>
            <a:r>
              <a:rPr altLang="zh-CN" dirty="0" sz="2400" lang="en-US"/>
              <a:t>1</a:t>
            </a:r>
            <a:r>
              <a:rPr altLang="en-US" dirty="0" sz="2400" lang="zh-CN"/>
              <a:t>）思想上不重视，注意力不集中。</a:t>
            </a:r>
          </a:p>
          <a:p>
            <a:r>
              <a:rPr altLang="zh-CN" dirty="0" sz="2400" lang="en-US"/>
              <a:t>2</a:t>
            </a:r>
            <a:r>
              <a:rPr altLang="en-US" dirty="0" sz="2400" lang="zh-CN"/>
              <a:t>）运动量过大。</a:t>
            </a:r>
          </a:p>
          <a:p>
            <a:r>
              <a:rPr altLang="zh-CN" dirty="0" sz="2400" lang="en-US"/>
              <a:t>3</a:t>
            </a:r>
            <a:r>
              <a:rPr altLang="en-US" dirty="0" sz="2400" lang="zh-CN"/>
              <a:t>）准备运动不足，不做准备活动就进行激烈的体育活动。</a:t>
            </a:r>
          </a:p>
          <a:p>
            <a:r>
              <a:rPr altLang="zh-CN" dirty="0" sz="2400" lang="en-US"/>
              <a:t>4</a:t>
            </a:r>
            <a:r>
              <a:rPr altLang="en-US" dirty="0" sz="2400" lang="zh-CN"/>
              <a:t>）身体状况不佳。</a:t>
            </a:r>
          </a:p>
          <a:p>
            <a:r>
              <a:rPr altLang="zh-CN" dirty="0" sz="2400" lang="en-US"/>
              <a:t>5</a:t>
            </a:r>
            <a:r>
              <a:rPr altLang="en-US" dirty="0" sz="2400" lang="zh-CN"/>
              <a:t>） 组织纪律混乱和违反活动规定。</a:t>
            </a:r>
          </a:p>
          <a:p>
            <a:r>
              <a:rPr altLang="zh-CN" dirty="0" sz="2400" lang="en-US"/>
              <a:t>6</a:t>
            </a:r>
            <a:r>
              <a:rPr altLang="en-US" dirty="0" sz="2400" lang="zh-CN"/>
              <a:t>）等等</a:t>
            </a:r>
            <a:r>
              <a:rPr altLang="zh-CN" dirty="0" sz="2800" lang="en-US">
                <a:latin typeface="Times New Roman"/>
              </a:rPr>
              <a:t>………</a:t>
            </a:r>
            <a:r>
              <a:rPr altLang="en-US" dirty="0" sz="2800" lang="zh-CN"/>
              <a:t>。</a:t>
            </a:r>
          </a:p>
          <a:p>
            <a:pPr indent="-342848" marL="342848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altLang="en-US" b="1" dirty="0" sz="2800" kumimoji="1" lang="zh-CN">
                <a:latin typeface="Verdana" pitchFamily="34" charset="0"/>
                <a:ea typeface="楷体_GB2312" pitchFamily="49" charset="-122"/>
              </a:rPr>
              <a:t>。</a:t>
            </a:r>
            <a:endParaRPr altLang="zh-CN" dirty="0" sz="2800" kumimoji="1" lang="en-US">
              <a:solidFill>
                <a:srgbClr val="0033CC"/>
              </a:solidFill>
            </a:endParaRPr>
          </a:p>
        </p:txBody>
      </p:sp>
    </p:spTree>
  </p:cSld>
  <p:clrMapOvr>
    <a:masterClrMapping/>
  </p:clrMapOvr>
  <p:transition spd="slow" advClick="0" advTm="0">
    <p:comb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9" nodeType="withEffect" presetClass="entr" presetID="2" presetSubtype="2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2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组合 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169" name="图片 10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/>
          </p:spPr>
        </p:pic>
        <p:pic>
          <p:nvPicPr>
            <p:cNvPr id="2097170" name="图片 12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438497" y="4003313"/>
              <a:ext cx="4637559" cy="1061401"/>
            </a:xfrm>
            <a:prstGeom prst="rect"/>
          </p:spPr>
        </p:pic>
      </p:grpSp>
      <p:grpSp>
        <p:nvGrpSpPr>
          <p:cNvPr id="115" name="组合 26"/>
          <p:cNvGrpSpPr/>
          <p:nvPr/>
        </p:nvGrpSpPr>
        <p:grpSpPr>
          <a:xfrm>
            <a:off x="1835697" y="1861749"/>
            <a:ext cx="7308304" cy="804589"/>
            <a:chOff x="1928333" y="1210743"/>
            <a:chExt cx="4123616" cy="412624"/>
          </a:xfrm>
          <a:solidFill>
            <a:srgbClr val="FFC000"/>
          </a:solidFill>
        </p:grpSpPr>
        <p:sp>
          <p:nvSpPr>
            <p:cNvPr id="1048656" name="圆角矩形 27"/>
            <p:cNvSpPr/>
            <p:nvPr/>
          </p:nvSpPr>
          <p:spPr>
            <a:xfrm>
              <a:off x="1928333" y="1210743"/>
              <a:ext cx="4123616" cy="41262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 rtlCol="0"/>
            <a:p>
              <a:pPr algn="ctr"/>
              <a:endParaRPr altLang="en-US" b="1" dirty="0" sz="2000" kern="0" lang="zh-CN">
                <a:solidFill>
                  <a:srgbClr val="FFFFFF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57" name="矩形 28"/>
            <p:cNvSpPr/>
            <p:nvPr/>
          </p:nvSpPr>
          <p:spPr>
            <a:xfrm>
              <a:off x="2334628" y="1279442"/>
              <a:ext cx="3471119" cy="320442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p>
              <a:r>
                <a:rPr altLang="en-US" b="1" dirty="0" sz="3200" kern="0" lang="zh-CN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第二讲  运动损伤的分类处置方法</a:t>
              </a:r>
            </a:p>
          </p:txBody>
        </p:sp>
      </p:grpSp>
      <p:sp>
        <p:nvSpPr>
          <p:cNvPr id="1048658" name="五角星 14"/>
          <p:cNvSpPr/>
          <p:nvPr/>
        </p:nvSpPr>
        <p:spPr>
          <a:xfrm>
            <a:off x="395536" y="1779662"/>
            <a:ext cx="1368152" cy="864096"/>
          </a:xfrm>
          <a:prstGeom prst="star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4" lIns="91428" rIns="91428" rtlCol="0" tIns="45714"/>
          <a:p>
            <a:pPr algn="ctr"/>
            <a:endParaRPr altLang="en-US" lang="zh-CN"/>
          </a:p>
        </p:txBody>
      </p:sp>
    </p:spTree>
  </p:cSld>
  <p:clrMapOvr>
    <a:masterClrMapping/>
  </p:clrMapOvr>
  <p:transition spd="slow" advClick="0" advTm="0">
    <p:comb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" presetSubtype="2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图片 4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  <p:sp>
        <p:nvSpPr>
          <p:cNvPr id="1048664" name="Rectangle 7"/>
          <p:cNvSpPr>
            <a:spLocks noChangeArrowheads="1"/>
          </p:cNvSpPr>
          <p:nvPr/>
        </p:nvSpPr>
        <p:spPr bwMode="auto">
          <a:xfrm>
            <a:off x="30" y="292915"/>
            <a:ext cx="8162925" cy="637528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anchor="b" bIns="45714" lIns="91428" rIns="91428" tIns="45714">
            <a:spAutoFit/>
          </a:bodyPr>
          <a:p>
            <a:pPr>
              <a:lnSpc>
                <a:spcPct val="90000"/>
              </a:lnSpc>
            </a:pPr>
            <a:r>
              <a:rPr altLang="en-US" dirty="0" sz="3600" kumimoji="1" lang="zh-CN">
                <a:solidFill>
                  <a:srgbClr val="27732C"/>
                </a:solidFill>
                <a:latin typeface="Verdana" pitchFamily="34" charset="0"/>
              </a:rPr>
              <a:t>  急性运动损伤的应急处置方法</a:t>
            </a:r>
            <a:endParaRPr altLang="en-US" b="1" dirty="0" sz="3600" lang="zh-CN">
              <a:solidFill>
                <a:schemeClr val="tx2"/>
              </a:solidFill>
            </a:endParaRPr>
          </a:p>
        </p:txBody>
      </p:sp>
      <p:sp>
        <p:nvSpPr>
          <p:cNvPr id="1048665" name="TextBox 4"/>
          <p:cNvSpPr txBox="1">
            <a:spLocks noChangeArrowheads="1"/>
          </p:cNvSpPr>
          <p:nvPr/>
        </p:nvSpPr>
        <p:spPr bwMode="auto">
          <a:xfrm>
            <a:off x="3962400" y="843579"/>
            <a:ext cx="5181600" cy="2529828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bIns="45714" lIns="91428" rIns="91428" tIns="45714">
            <a:spAutoFit/>
          </a:bodyPr>
          <a:p>
            <a:r>
              <a:rPr altLang="zh-CN" b="1" dirty="0" sz="2400" lang="en-US"/>
              <a:t>1</a:t>
            </a:r>
            <a:r>
              <a:rPr altLang="en-US" b="1" dirty="0" sz="2400" lang="zh-CN"/>
              <a:t>、定义：</a:t>
            </a:r>
            <a:r>
              <a:rPr altLang="en-US" dirty="0" sz="2000" lang="zh-CN"/>
              <a:t>急性运动伤害是指一次内发性或外因性的突发暴力，使组织器官受到破坏的现象。急性运动损伤为无预期的伤害，受伤的结果是造成组织出血、炎症反应（表现为红、肿、热、胀）。</a:t>
            </a:r>
            <a:endParaRPr altLang="zh-CN" dirty="0" sz="2000" lang="en-US"/>
          </a:p>
          <a:p>
            <a:r>
              <a:rPr altLang="zh-CN" b="1" dirty="0" sz="2400" lang="en-US"/>
              <a:t>2</a:t>
            </a:r>
            <a:r>
              <a:rPr altLang="en-US" b="1" dirty="0" sz="2400" lang="zh-CN"/>
              <a:t>、分类：</a:t>
            </a:r>
            <a:r>
              <a:rPr altLang="en-US" dirty="0" sz="2000" lang="zh-CN"/>
              <a:t>根据伤后皮肤和黏膜的完整性，可分为开放性损伤和闭合性损伤。</a:t>
            </a:r>
          </a:p>
        </p:txBody>
      </p:sp>
      <p:graphicFrame>
        <p:nvGraphicFramePr>
          <p:cNvPr id="4194304" name="Object 4"/>
          <p:cNvGraphicFramePr>
            <a:graphicFrameLocks noChangeAspect="1"/>
          </p:cNvGraphicFramePr>
          <p:nvPr/>
        </p:nvGraphicFramePr>
        <p:xfrm>
          <a:off x="899625" y="1131590"/>
          <a:ext cx="2657475" cy="291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像文档" r:id="rId2" spid="_x0000_s89118" imgH="1281223" imgW="3301409" progId="">
                  <p:embed/>
                </p:oleObj>
              </mc:Choice>
              <mc:Fallback>
                <p:oleObj name="图像文档" r:id="rId2" imgH="1281223" imgW="3301409" progId="">
                  <p:embed/>
                  <p:pic>
                    <p:nvPicPr>
                      <p:cNvPr id="20971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625" y="1131590"/>
                        <a:ext cx="2657475" cy="2914650"/>
                      </a:xfrm>
                      <a:prstGeom prst="rect"/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 advTm="0">
    <p:comb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2_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3_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4_www.33ppt.com">
  <a:themeElements>
    <a:clrScheme name="自定义 15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8B6AD"/>
      </a:accent1>
      <a:accent2>
        <a:srgbClr val="ECC01B"/>
      </a:accent2>
      <a:accent3>
        <a:srgbClr val="DD348A"/>
      </a:accent3>
      <a:accent4>
        <a:srgbClr val="DA351C"/>
      </a:accent4>
      <a:accent5>
        <a:srgbClr val="17ACD4"/>
      </a:accent5>
      <a:accent6>
        <a:srgbClr val="63B671"/>
      </a:accent6>
      <a:hlink>
        <a:srgbClr val="0563C1"/>
      </a:hlink>
      <a:folHlink>
        <a:srgbClr val="954F72"/>
      </a:folHlink>
    </a:clrScheme>
    <a:fontScheme name="Lizzysu-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13.xml><?xml version="1.0" encoding="utf-8"?>
<a:theme xmlns:a="http://schemas.openxmlformats.org/drawingml/2006/main" name="彩带型模板">
  <a:themeElements>
    <a:clrScheme name="彩带型模板 1">
      <a:dk1>
        <a:srgbClr val="220011"/>
      </a:dk1>
      <a:lt1>
        <a:srgbClr val="FFFFCC"/>
      </a:lt1>
      <a:dk2>
        <a:srgbClr val="660033"/>
      </a:dk2>
      <a:lt2>
        <a:srgbClr val="FFCC00"/>
      </a:lt2>
      <a:accent1>
        <a:srgbClr val="CC0099"/>
      </a:accent1>
      <a:accent2>
        <a:srgbClr val="56002B"/>
      </a:accent2>
      <a:accent3>
        <a:srgbClr val="B8AAAD"/>
      </a:accent3>
      <a:accent4>
        <a:srgbClr val="DADAAE"/>
      </a:accent4>
      <a:accent5>
        <a:srgbClr val="E2AACA"/>
      </a:accent5>
      <a:accent6>
        <a:srgbClr val="4D0026"/>
      </a:accent6>
      <a:hlink>
        <a:srgbClr val="9C004E"/>
      </a:hlink>
      <a:folHlink>
        <a:srgbClr val="FF6600"/>
      </a:folHlink>
    </a:clrScheme>
    <a:fontScheme name="彩带型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ah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anchor="t" anchorCtr="0" bIns="45720" compatLnSpc="1" lIns="91440" numCol="1" rIns="91440" tIns="45720" vert="horz" wrap="none">
        <a:prstTxWarp prst="textNoShape"/>
      </a:bodyPr>
      <a:lstStyle>
        <a:defPPr algn="l" defTabSz="914400" eaLnBrk="1" fontAlgn="base" hangingPunct="1" indent="0" latinLnBrk="0" marL="0" marR="0" rtl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baseline="0" b="0" cap="none" sz="2400" i="0" kumimoji="1" lang="en-US" normalizeH="0" strike="noStrike" u="none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ah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anchor="t" anchorCtr="0" bIns="45720" compatLnSpc="1" lIns="91440" numCol="1" rIns="91440" tIns="45720" vert="horz" wrap="none">
        <a:prstTxWarp prst="textNoShape"/>
      </a:bodyPr>
      <a:lstStyle>
        <a:defPPr algn="l" defTabSz="914400" eaLnBrk="1" fontAlgn="base" hangingPunct="1" indent="0" latinLnBrk="0" marL="0" marR="0" rtl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baseline="0" b="0" cap="none" sz="2400" i="0" kumimoji="1" lang="en-US" normalizeH="0" strike="noStrike" u="none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彩带型模板 1">
        <a:dk1>
          <a:srgbClr val="220011"/>
        </a:dk1>
        <a:lt1>
          <a:srgbClr val="FFFFCC"/>
        </a:lt1>
        <a:dk2>
          <a:srgbClr val="660033"/>
        </a:dk2>
        <a:lt2>
          <a:srgbClr val="FFCC00"/>
        </a:lt2>
        <a:accent1>
          <a:srgbClr val="CC0099"/>
        </a:accent1>
        <a:accent2>
          <a:srgbClr val="56002B"/>
        </a:accent2>
        <a:accent3>
          <a:srgbClr val="B8AAAD"/>
        </a:accent3>
        <a:accent4>
          <a:srgbClr val="DADAAE"/>
        </a:accent4>
        <a:accent5>
          <a:srgbClr val="E2AACA"/>
        </a:accent5>
        <a:accent6>
          <a:srgbClr val="4D0026"/>
        </a:accent6>
        <a:hlink>
          <a:srgbClr val="9C004E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彩带型模板 2">
        <a:dk1>
          <a:srgbClr val="000F1E"/>
        </a:dk1>
        <a:lt1>
          <a:srgbClr val="FFFFFF"/>
        </a:lt1>
        <a:dk2>
          <a:srgbClr val="003366"/>
        </a:dk2>
        <a:lt2>
          <a:srgbClr val="33CCCC"/>
        </a:lt2>
        <a:accent1>
          <a:srgbClr val="006699"/>
        </a:accent1>
        <a:accent2>
          <a:srgbClr val="003366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2D5C"/>
        </a:accent6>
        <a:hlink>
          <a:srgbClr val="0099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彩带型模板 3">
        <a:dk1>
          <a:srgbClr val="002F2E"/>
        </a:dk1>
        <a:lt1>
          <a:srgbClr val="FFFFFF"/>
        </a:lt1>
        <a:dk2>
          <a:srgbClr val="008080"/>
        </a:dk2>
        <a:lt2>
          <a:srgbClr val="66FFCC"/>
        </a:lt2>
        <a:accent1>
          <a:srgbClr val="0099CC"/>
        </a:accent1>
        <a:accent2>
          <a:srgbClr val="005250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4948"/>
        </a:accent6>
        <a:hlink>
          <a:srgbClr val="00CC99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彩带型模板 4">
        <a:dk1>
          <a:srgbClr val="000022"/>
        </a:dk1>
        <a:lt1>
          <a:srgbClr val="FFFFFF"/>
        </a:lt1>
        <a:dk2>
          <a:srgbClr val="000066"/>
        </a:dk2>
        <a:lt2>
          <a:srgbClr val="FFCC00"/>
        </a:lt2>
        <a:accent1>
          <a:srgbClr val="666699"/>
        </a:accent1>
        <a:accent2>
          <a:srgbClr val="000048"/>
        </a:accent2>
        <a:accent3>
          <a:srgbClr val="AAAAB8"/>
        </a:accent3>
        <a:accent4>
          <a:srgbClr val="DADADA"/>
        </a:accent4>
        <a:accent5>
          <a:srgbClr val="B8B8CA"/>
        </a:accent5>
        <a:accent6>
          <a:srgbClr val="000040"/>
        </a:accent6>
        <a:hlink>
          <a:srgbClr val="9999FF"/>
        </a:hlink>
        <a:folHlink>
          <a:srgbClr val="00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彩带型模板 5">
        <a:dk1>
          <a:srgbClr val="663300"/>
        </a:dk1>
        <a:lt1>
          <a:srgbClr val="FFFFFF"/>
        </a:lt1>
        <a:dk2>
          <a:srgbClr val="000000"/>
        </a:dk2>
        <a:lt2>
          <a:srgbClr val="FFFF99"/>
        </a:lt2>
        <a:accent1>
          <a:srgbClr val="FFCC66"/>
        </a:accent1>
        <a:accent2>
          <a:srgbClr val="FFFFCC"/>
        </a:accent2>
        <a:accent3>
          <a:srgbClr val="FFFFFF"/>
        </a:accent3>
        <a:accent4>
          <a:srgbClr val="562A00"/>
        </a:accent4>
        <a:accent5>
          <a:srgbClr val="FFE2B8"/>
        </a:accent5>
        <a:accent6>
          <a:srgbClr val="E7E7B9"/>
        </a:accent6>
        <a:hlink>
          <a:srgbClr val="FFCC00"/>
        </a:hlink>
        <a:folHlink>
          <a:srgbClr val="FF7C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彩带型模板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_彩带型模板">
  <a:themeElements>
    <a:clrScheme name="彩带型模板 1">
      <a:dk1>
        <a:srgbClr val="220011"/>
      </a:dk1>
      <a:lt1>
        <a:srgbClr val="FFFFCC"/>
      </a:lt1>
      <a:dk2>
        <a:srgbClr val="660033"/>
      </a:dk2>
      <a:lt2>
        <a:srgbClr val="FFCC00"/>
      </a:lt2>
      <a:accent1>
        <a:srgbClr val="CC0099"/>
      </a:accent1>
      <a:accent2>
        <a:srgbClr val="56002B"/>
      </a:accent2>
      <a:accent3>
        <a:srgbClr val="B8AAAD"/>
      </a:accent3>
      <a:accent4>
        <a:srgbClr val="DADAAE"/>
      </a:accent4>
      <a:accent5>
        <a:srgbClr val="E2AACA"/>
      </a:accent5>
      <a:accent6>
        <a:srgbClr val="4D0026"/>
      </a:accent6>
      <a:hlink>
        <a:srgbClr val="9C004E"/>
      </a:hlink>
      <a:folHlink>
        <a:srgbClr val="FF6600"/>
      </a:folHlink>
    </a:clrScheme>
    <a:fontScheme name="彩带型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ah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anchor="t" anchorCtr="0" bIns="45720" compatLnSpc="1" lIns="91440" numCol="1" rIns="91440" tIns="45720" vert="horz" wrap="none">
        <a:prstTxWarp prst="textNoShape"/>
      </a:bodyPr>
      <a:lstStyle>
        <a:defPPr algn="l" defTabSz="914400" eaLnBrk="1" fontAlgn="base" hangingPunct="1" indent="0" latinLnBrk="0" marL="0" marR="0" rtl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baseline="0" b="0" cap="none" sz="2400" i="0" kumimoji="1" lang="en-US" normalizeH="0" strike="noStrike" u="none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ah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anchor="t" anchorCtr="0" bIns="45720" compatLnSpc="1" lIns="91440" numCol="1" rIns="91440" tIns="45720" vert="horz" wrap="none">
        <a:prstTxWarp prst="textNoShape"/>
      </a:bodyPr>
      <a:lstStyle>
        <a:defPPr algn="l" defTabSz="914400" eaLnBrk="1" fontAlgn="base" hangingPunct="1" indent="0" latinLnBrk="0" marL="0" marR="0" rtl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baseline="0" b="0" cap="none" sz="2400" i="0" kumimoji="1" lang="en-US" normalizeH="0" strike="noStrike" u="none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彩带型模板 1">
        <a:dk1>
          <a:srgbClr val="220011"/>
        </a:dk1>
        <a:lt1>
          <a:srgbClr val="FFFFCC"/>
        </a:lt1>
        <a:dk2>
          <a:srgbClr val="660033"/>
        </a:dk2>
        <a:lt2>
          <a:srgbClr val="FFCC00"/>
        </a:lt2>
        <a:accent1>
          <a:srgbClr val="CC0099"/>
        </a:accent1>
        <a:accent2>
          <a:srgbClr val="56002B"/>
        </a:accent2>
        <a:accent3>
          <a:srgbClr val="B8AAAD"/>
        </a:accent3>
        <a:accent4>
          <a:srgbClr val="DADAAE"/>
        </a:accent4>
        <a:accent5>
          <a:srgbClr val="E2AACA"/>
        </a:accent5>
        <a:accent6>
          <a:srgbClr val="4D0026"/>
        </a:accent6>
        <a:hlink>
          <a:srgbClr val="9C004E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彩带型模板 2">
        <a:dk1>
          <a:srgbClr val="000F1E"/>
        </a:dk1>
        <a:lt1>
          <a:srgbClr val="FFFFFF"/>
        </a:lt1>
        <a:dk2>
          <a:srgbClr val="003366"/>
        </a:dk2>
        <a:lt2>
          <a:srgbClr val="33CCCC"/>
        </a:lt2>
        <a:accent1>
          <a:srgbClr val="006699"/>
        </a:accent1>
        <a:accent2>
          <a:srgbClr val="003366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2D5C"/>
        </a:accent6>
        <a:hlink>
          <a:srgbClr val="0099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彩带型模板 3">
        <a:dk1>
          <a:srgbClr val="002F2E"/>
        </a:dk1>
        <a:lt1>
          <a:srgbClr val="FFFFFF"/>
        </a:lt1>
        <a:dk2>
          <a:srgbClr val="008080"/>
        </a:dk2>
        <a:lt2>
          <a:srgbClr val="66FFCC"/>
        </a:lt2>
        <a:accent1>
          <a:srgbClr val="0099CC"/>
        </a:accent1>
        <a:accent2>
          <a:srgbClr val="005250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4948"/>
        </a:accent6>
        <a:hlink>
          <a:srgbClr val="00CC99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彩带型模板 4">
        <a:dk1>
          <a:srgbClr val="000022"/>
        </a:dk1>
        <a:lt1>
          <a:srgbClr val="FFFFFF"/>
        </a:lt1>
        <a:dk2>
          <a:srgbClr val="000066"/>
        </a:dk2>
        <a:lt2>
          <a:srgbClr val="FFCC00"/>
        </a:lt2>
        <a:accent1>
          <a:srgbClr val="666699"/>
        </a:accent1>
        <a:accent2>
          <a:srgbClr val="000048"/>
        </a:accent2>
        <a:accent3>
          <a:srgbClr val="AAAAB8"/>
        </a:accent3>
        <a:accent4>
          <a:srgbClr val="DADADA"/>
        </a:accent4>
        <a:accent5>
          <a:srgbClr val="B8B8CA"/>
        </a:accent5>
        <a:accent6>
          <a:srgbClr val="000040"/>
        </a:accent6>
        <a:hlink>
          <a:srgbClr val="9999FF"/>
        </a:hlink>
        <a:folHlink>
          <a:srgbClr val="00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彩带型模板 5">
        <a:dk1>
          <a:srgbClr val="663300"/>
        </a:dk1>
        <a:lt1>
          <a:srgbClr val="FFFFFF"/>
        </a:lt1>
        <a:dk2>
          <a:srgbClr val="000000"/>
        </a:dk2>
        <a:lt2>
          <a:srgbClr val="FFFF99"/>
        </a:lt2>
        <a:accent1>
          <a:srgbClr val="FFCC66"/>
        </a:accent1>
        <a:accent2>
          <a:srgbClr val="FFFFCC"/>
        </a:accent2>
        <a:accent3>
          <a:srgbClr val="FFFFFF"/>
        </a:accent3>
        <a:accent4>
          <a:srgbClr val="562A00"/>
        </a:accent4>
        <a:accent5>
          <a:srgbClr val="FFE2B8"/>
        </a:accent5>
        <a:accent6>
          <a:srgbClr val="E7E7B9"/>
        </a:accent6>
        <a:hlink>
          <a:srgbClr val="FFCC00"/>
        </a:hlink>
        <a:folHlink>
          <a:srgbClr val="FF7C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彩带型模板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2_彩带型模板">
  <a:themeElements>
    <a:clrScheme name="彩带型模板 1">
      <a:dk1>
        <a:srgbClr val="220011"/>
      </a:dk1>
      <a:lt1>
        <a:srgbClr val="FFFFCC"/>
      </a:lt1>
      <a:dk2>
        <a:srgbClr val="660033"/>
      </a:dk2>
      <a:lt2>
        <a:srgbClr val="FFCC00"/>
      </a:lt2>
      <a:accent1>
        <a:srgbClr val="CC0099"/>
      </a:accent1>
      <a:accent2>
        <a:srgbClr val="56002B"/>
      </a:accent2>
      <a:accent3>
        <a:srgbClr val="B8AAAD"/>
      </a:accent3>
      <a:accent4>
        <a:srgbClr val="DADAAE"/>
      </a:accent4>
      <a:accent5>
        <a:srgbClr val="E2AACA"/>
      </a:accent5>
      <a:accent6>
        <a:srgbClr val="4D0026"/>
      </a:accent6>
      <a:hlink>
        <a:srgbClr val="9C004E"/>
      </a:hlink>
      <a:folHlink>
        <a:srgbClr val="FF6600"/>
      </a:folHlink>
    </a:clrScheme>
    <a:fontScheme name="彩带型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ah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anchor="t" anchorCtr="0" bIns="45720" compatLnSpc="1" lIns="91440" numCol="1" rIns="91440" tIns="45720" vert="horz" wrap="none">
        <a:prstTxWarp prst="textNoShape"/>
      </a:bodyPr>
      <a:lstStyle>
        <a:defPPr algn="l" defTabSz="914400" eaLnBrk="1" fontAlgn="base" hangingPunct="1" indent="0" latinLnBrk="0" marL="0" marR="0" rtl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baseline="0" b="0" cap="none" sz="2400" i="0" kumimoji="1" lang="en-US" normalizeH="0" strike="noStrike" u="none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ah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anchor="t" anchorCtr="0" bIns="45720" compatLnSpc="1" lIns="91440" numCol="1" rIns="91440" tIns="45720" vert="horz" wrap="none">
        <a:prstTxWarp prst="textNoShape"/>
      </a:bodyPr>
      <a:lstStyle>
        <a:defPPr algn="l" defTabSz="914400" eaLnBrk="1" fontAlgn="base" hangingPunct="1" indent="0" latinLnBrk="0" marL="0" marR="0" rtl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baseline="0" b="0" cap="none" sz="2400" i="0" kumimoji="1" lang="en-US" normalizeH="0" strike="noStrike" u="none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彩带型模板 1">
        <a:dk1>
          <a:srgbClr val="220011"/>
        </a:dk1>
        <a:lt1>
          <a:srgbClr val="FFFFCC"/>
        </a:lt1>
        <a:dk2>
          <a:srgbClr val="660033"/>
        </a:dk2>
        <a:lt2>
          <a:srgbClr val="FFCC00"/>
        </a:lt2>
        <a:accent1>
          <a:srgbClr val="CC0099"/>
        </a:accent1>
        <a:accent2>
          <a:srgbClr val="56002B"/>
        </a:accent2>
        <a:accent3>
          <a:srgbClr val="B8AAAD"/>
        </a:accent3>
        <a:accent4>
          <a:srgbClr val="DADAAE"/>
        </a:accent4>
        <a:accent5>
          <a:srgbClr val="E2AACA"/>
        </a:accent5>
        <a:accent6>
          <a:srgbClr val="4D0026"/>
        </a:accent6>
        <a:hlink>
          <a:srgbClr val="9C004E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彩带型模板 2">
        <a:dk1>
          <a:srgbClr val="000F1E"/>
        </a:dk1>
        <a:lt1>
          <a:srgbClr val="FFFFFF"/>
        </a:lt1>
        <a:dk2>
          <a:srgbClr val="003366"/>
        </a:dk2>
        <a:lt2>
          <a:srgbClr val="33CCCC"/>
        </a:lt2>
        <a:accent1>
          <a:srgbClr val="006699"/>
        </a:accent1>
        <a:accent2>
          <a:srgbClr val="003366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2D5C"/>
        </a:accent6>
        <a:hlink>
          <a:srgbClr val="0099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彩带型模板 3">
        <a:dk1>
          <a:srgbClr val="002F2E"/>
        </a:dk1>
        <a:lt1>
          <a:srgbClr val="FFFFFF"/>
        </a:lt1>
        <a:dk2>
          <a:srgbClr val="008080"/>
        </a:dk2>
        <a:lt2>
          <a:srgbClr val="66FFCC"/>
        </a:lt2>
        <a:accent1>
          <a:srgbClr val="0099CC"/>
        </a:accent1>
        <a:accent2>
          <a:srgbClr val="005250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4948"/>
        </a:accent6>
        <a:hlink>
          <a:srgbClr val="00CC99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彩带型模板 4">
        <a:dk1>
          <a:srgbClr val="000022"/>
        </a:dk1>
        <a:lt1>
          <a:srgbClr val="FFFFFF"/>
        </a:lt1>
        <a:dk2>
          <a:srgbClr val="000066"/>
        </a:dk2>
        <a:lt2>
          <a:srgbClr val="FFCC00"/>
        </a:lt2>
        <a:accent1>
          <a:srgbClr val="666699"/>
        </a:accent1>
        <a:accent2>
          <a:srgbClr val="000048"/>
        </a:accent2>
        <a:accent3>
          <a:srgbClr val="AAAAB8"/>
        </a:accent3>
        <a:accent4>
          <a:srgbClr val="DADADA"/>
        </a:accent4>
        <a:accent5>
          <a:srgbClr val="B8B8CA"/>
        </a:accent5>
        <a:accent6>
          <a:srgbClr val="000040"/>
        </a:accent6>
        <a:hlink>
          <a:srgbClr val="9999FF"/>
        </a:hlink>
        <a:folHlink>
          <a:srgbClr val="00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彩带型模板 5">
        <a:dk1>
          <a:srgbClr val="663300"/>
        </a:dk1>
        <a:lt1>
          <a:srgbClr val="FFFFFF"/>
        </a:lt1>
        <a:dk2>
          <a:srgbClr val="000000"/>
        </a:dk2>
        <a:lt2>
          <a:srgbClr val="FFFF99"/>
        </a:lt2>
        <a:accent1>
          <a:srgbClr val="FFCC66"/>
        </a:accent1>
        <a:accent2>
          <a:srgbClr val="FFFFCC"/>
        </a:accent2>
        <a:accent3>
          <a:srgbClr val="FFFFFF"/>
        </a:accent3>
        <a:accent4>
          <a:srgbClr val="562A00"/>
        </a:accent4>
        <a:accent5>
          <a:srgbClr val="FFE2B8"/>
        </a:accent5>
        <a:accent6>
          <a:srgbClr val="E7E7B9"/>
        </a:accent6>
        <a:hlink>
          <a:srgbClr val="FFCC00"/>
        </a:hlink>
        <a:folHlink>
          <a:srgbClr val="FF7C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彩带型模板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5_www.33ppt.com">
  <a:themeElements>
    <a:clrScheme name="自定义 15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8B6AD"/>
      </a:accent1>
      <a:accent2>
        <a:srgbClr val="ECC01B"/>
      </a:accent2>
      <a:accent3>
        <a:srgbClr val="DD348A"/>
      </a:accent3>
      <a:accent4>
        <a:srgbClr val="DA351C"/>
      </a:accent4>
      <a:accent5>
        <a:srgbClr val="17ACD4"/>
      </a:accent5>
      <a:accent6>
        <a:srgbClr val="63B671"/>
      </a:accent6>
      <a:hlink>
        <a:srgbClr val="0563C1"/>
      </a:hlink>
      <a:folHlink>
        <a:srgbClr val="954F72"/>
      </a:folHlink>
    </a:clrScheme>
    <a:fontScheme name="Lizzysu-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17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1_Office 主题">
  <a:themeElements>
    <a:clrScheme name="自定义 24">
      <a:dk1>
        <a:srgbClr val="FFFFFF"/>
      </a:dk1>
      <a:lt1>
        <a:srgbClr val="FFFFFF"/>
      </a:lt1>
      <a:dk2>
        <a:srgbClr val="0070C0"/>
      </a:dk2>
      <a:lt2>
        <a:srgbClr val="FFC000"/>
      </a:lt2>
      <a:accent1>
        <a:srgbClr val="FFC000"/>
      </a:accent1>
      <a:accent2>
        <a:srgbClr val="0070C0"/>
      </a:accent2>
      <a:accent3>
        <a:srgbClr val="FFFFFF"/>
      </a:accent3>
      <a:accent4>
        <a:srgbClr val="7F7F7F"/>
      </a:accent4>
      <a:accent5>
        <a:srgbClr val="A5A5A5"/>
      </a:accent5>
      <a:accent6>
        <a:srgbClr val="7F7F7F"/>
      </a:accent6>
      <a:hlink>
        <a:srgbClr val="7F7F7F"/>
      </a:hlink>
      <a:folHlink>
        <a:srgbClr val="8E8E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www.33ppt.com">
  <a:themeElements>
    <a:clrScheme name="自定义 15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8B6AD"/>
      </a:accent1>
      <a:accent2>
        <a:srgbClr val="ECC01B"/>
      </a:accent2>
      <a:accent3>
        <a:srgbClr val="DD348A"/>
      </a:accent3>
      <a:accent4>
        <a:srgbClr val="DA351C"/>
      </a:accent4>
      <a:accent5>
        <a:srgbClr val="17ACD4"/>
      </a:accent5>
      <a:accent6>
        <a:srgbClr val="63B671"/>
      </a:accent6>
      <a:hlink>
        <a:srgbClr val="0563C1"/>
      </a:hlink>
      <a:folHlink>
        <a:srgbClr val="954F72"/>
      </a:folHlink>
    </a:clrScheme>
    <a:fontScheme name="Lizzysu-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6.xml><?xml version="1.0" encoding="utf-8"?>
<a:theme xmlns:a="http://schemas.openxmlformats.org/drawingml/2006/main" name="1_www.33ppt.com">
  <a:themeElements>
    <a:clrScheme name="自定义 15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8B6AD"/>
      </a:accent1>
      <a:accent2>
        <a:srgbClr val="ECC01B"/>
      </a:accent2>
      <a:accent3>
        <a:srgbClr val="DD348A"/>
      </a:accent3>
      <a:accent4>
        <a:srgbClr val="DA351C"/>
      </a:accent4>
      <a:accent5>
        <a:srgbClr val="17ACD4"/>
      </a:accent5>
      <a:accent6>
        <a:srgbClr val="63B671"/>
      </a:accent6>
      <a:hlink>
        <a:srgbClr val="0563C1"/>
      </a:hlink>
      <a:folHlink>
        <a:srgbClr val="954F72"/>
      </a:folHlink>
    </a:clrScheme>
    <a:fontScheme name="Lizzysu-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7.xml><?xml version="1.0" encoding="utf-8"?>
<a:theme xmlns:a="http://schemas.openxmlformats.org/drawingml/2006/main" name="2_www.33ppt.com">
  <a:themeElements>
    <a:clrScheme name="自定义 15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8B6AD"/>
      </a:accent1>
      <a:accent2>
        <a:srgbClr val="ECC01B"/>
      </a:accent2>
      <a:accent3>
        <a:srgbClr val="DD348A"/>
      </a:accent3>
      <a:accent4>
        <a:srgbClr val="DA351C"/>
      </a:accent4>
      <a:accent5>
        <a:srgbClr val="17ACD4"/>
      </a:accent5>
      <a:accent6>
        <a:srgbClr val="63B671"/>
      </a:accent6>
      <a:hlink>
        <a:srgbClr val="0563C1"/>
      </a:hlink>
      <a:folHlink>
        <a:srgbClr val="954F72"/>
      </a:folHlink>
    </a:clrScheme>
    <a:fontScheme name="Lizzysu-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8.xml><?xml version="1.0" encoding="utf-8"?>
<a:theme xmlns:a="http://schemas.openxmlformats.org/drawingml/2006/main" name="1_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3_www.33ppt.com">
  <a:themeElements>
    <a:clrScheme name="自定义 15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8B6AD"/>
      </a:accent1>
      <a:accent2>
        <a:srgbClr val="ECC01B"/>
      </a:accent2>
      <a:accent3>
        <a:srgbClr val="DD348A"/>
      </a:accent3>
      <a:accent4>
        <a:srgbClr val="DA351C"/>
      </a:accent4>
      <a:accent5>
        <a:srgbClr val="17ACD4"/>
      </a:accent5>
      <a:accent6>
        <a:srgbClr val="63B671"/>
      </a:accent6>
      <a:hlink>
        <a:srgbClr val="0563C1"/>
      </a:hlink>
      <a:folHlink>
        <a:srgbClr val="954F72"/>
      </a:folHlink>
    </a:clrScheme>
    <a:fontScheme name="Lizzysu-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Override1.xml><?xml version="1.0" encoding="utf-8"?>
<a:themeOverride xmlns:a="http://schemas.openxmlformats.org/drawingml/2006/main">
  <a:clrScheme name="自定义 156">
    <a:dk1>
      <a:srgbClr val="000000"/>
    </a:dk1>
    <a:lt1>
      <a:srgbClr val="FFFFFF"/>
    </a:lt1>
    <a:dk2>
      <a:srgbClr val="44546A"/>
    </a:dk2>
    <a:lt2>
      <a:srgbClr val="E7E6E6"/>
    </a:lt2>
    <a:accent1>
      <a:srgbClr val="38B6AD"/>
    </a:accent1>
    <a:accent2>
      <a:srgbClr val="ECC01B"/>
    </a:accent2>
    <a:accent3>
      <a:srgbClr val="DD348A"/>
    </a:accent3>
    <a:accent4>
      <a:srgbClr val="DA351C"/>
    </a:accent4>
    <a:accent5>
      <a:srgbClr val="17ACD4"/>
    </a:accent5>
    <a:accent6>
      <a:srgbClr val="63B671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自定义 156">
    <a:dk1>
      <a:srgbClr val="000000"/>
    </a:dk1>
    <a:lt1>
      <a:srgbClr val="FFFFFF"/>
    </a:lt1>
    <a:dk2>
      <a:srgbClr val="44546A"/>
    </a:dk2>
    <a:lt2>
      <a:srgbClr val="E7E6E6"/>
    </a:lt2>
    <a:accent1>
      <a:srgbClr val="38B6AD"/>
    </a:accent1>
    <a:accent2>
      <a:srgbClr val="ECC01B"/>
    </a:accent2>
    <a:accent3>
      <a:srgbClr val="DD348A"/>
    </a:accent3>
    <a:accent4>
      <a:srgbClr val="DA351C"/>
    </a:accent4>
    <a:accent5>
      <a:srgbClr val="17ACD4"/>
    </a:accent5>
    <a:accent6>
      <a:srgbClr val="63B671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自定义 156">
    <a:dk1>
      <a:srgbClr val="000000"/>
    </a:dk1>
    <a:lt1>
      <a:srgbClr val="FFFFFF"/>
    </a:lt1>
    <a:dk2>
      <a:srgbClr val="44546A"/>
    </a:dk2>
    <a:lt2>
      <a:srgbClr val="E7E6E6"/>
    </a:lt2>
    <a:accent1>
      <a:srgbClr val="38B6AD"/>
    </a:accent1>
    <a:accent2>
      <a:srgbClr val="ECC01B"/>
    </a:accent2>
    <a:accent3>
      <a:srgbClr val="DD348A"/>
    </a:accent3>
    <a:accent4>
      <a:srgbClr val="DA351C"/>
    </a:accent4>
    <a:accent5>
      <a:srgbClr val="17ACD4"/>
    </a:accent5>
    <a:accent6>
      <a:srgbClr val="63B671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自定义 156">
    <a:dk1>
      <a:srgbClr val="000000"/>
    </a:dk1>
    <a:lt1>
      <a:srgbClr val="FFFFFF"/>
    </a:lt1>
    <a:dk2>
      <a:srgbClr val="44546A"/>
    </a:dk2>
    <a:lt2>
      <a:srgbClr val="E7E6E6"/>
    </a:lt2>
    <a:accent1>
      <a:srgbClr val="38B6AD"/>
    </a:accent1>
    <a:accent2>
      <a:srgbClr val="ECC01B"/>
    </a:accent2>
    <a:accent3>
      <a:srgbClr val="DD348A"/>
    </a:accent3>
    <a:accent4>
      <a:srgbClr val="DA351C"/>
    </a:accent4>
    <a:accent5>
      <a:srgbClr val="17ACD4"/>
    </a:accent5>
    <a:accent6>
      <a:srgbClr val="63B671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自定义 156">
    <a:dk1>
      <a:srgbClr val="000000"/>
    </a:dk1>
    <a:lt1>
      <a:srgbClr val="FFFFFF"/>
    </a:lt1>
    <a:dk2>
      <a:srgbClr val="44546A"/>
    </a:dk2>
    <a:lt2>
      <a:srgbClr val="E7E6E6"/>
    </a:lt2>
    <a:accent1>
      <a:srgbClr val="38B6AD"/>
    </a:accent1>
    <a:accent2>
      <a:srgbClr val="ECC01B"/>
    </a:accent2>
    <a:accent3>
      <a:srgbClr val="DD348A"/>
    </a:accent3>
    <a:accent4>
      <a:srgbClr val="DA351C"/>
    </a:accent4>
    <a:accent5>
      <a:srgbClr val="17ACD4"/>
    </a:accent5>
    <a:accent6>
      <a:srgbClr val="63B671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自定义 156">
    <a:dk1>
      <a:srgbClr val="000000"/>
    </a:dk1>
    <a:lt1>
      <a:srgbClr val="FFFFFF"/>
    </a:lt1>
    <a:dk2>
      <a:srgbClr val="44546A"/>
    </a:dk2>
    <a:lt2>
      <a:srgbClr val="E7E6E6"/>
    </a:lt2>
    <a:accent1>
      <a:srgbClr val="38B6AD"/>
    </a:accent1>
    <a:accent2>
      <a:srgbClr val="ECC01B"/>
    </a:accent2>
    <a:accent3>
      <a:srgbClr val="DD348A"/>
    </a:accent3>
    <a:accent4>
      <a:srgbClr val="DA351C"/>
    </a:accent4>
    <a:accent5>
      <a:srgbClr val="17ACD4"/>
    </a:accent5>
    <a:accent6>
      <a:srgbClr val="63B671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新图表制作</dc:title>
  <dc:creator>pengzhao</dc:creator>
  <cp:lastModifiedBy>胡 淑丽</cp:lastModifiedBy>
  <dcterms:created xsi:type="dcterms:W3CDTF">2015-10-08T07:15:07Z</dcterms:created>
  <dcterms:modified xsi:type="dcterms:W3CDTF">2019-04-15T00:01:26Z</dcterms:modified>
</cp:coreProperties>
</file>